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378" r:id="rId5"/>
    <p:sldId id="379" r:id="rId6"/>
    <p:sldId id="322" r:id="rId7"/>
    <p:sldId id="323" r:id="rId8"/>
    <p:sldId id="325" r:id="rId9"/>
    <p:sldId id="287" r:id="rId10"/>
    <p:sldId id="326" r:id="rId11"/>
    <p:sldId id="289" r:id="rId12"/>
    <p:sldId id="327" r:id="rId13"/>
    <p:sldId id="328" r:id="rId14"/>
    <p:sldId id="329" r:id="rId15"/>
    <p:sldId id="330" r:id="rId16"/>
    <p:sldId id="331" r:id="rId17"/>
    <p:sldId id="374" r:id="rId18"/>
    <p:sldId id="375" r:id="rId19"/>
    <p:sldId id="275" r:id="rId20"/>
    <p:sldId id="380" r:id="rId21"/>
    <p:sldId id="381" r:id="rId22"/>
    <p:sldId id="301" r:id="rId23"/>
    <p:sldId id="302" r:id="rId24"/>
    <p:sldId id="303" r:id="rId25"/>
    <p:sldId id="304" r:id="rId26"/>
    <p:sldId id="305" r:id="rId27"/>
    <p:sldId id="306" r:id="rId28"/>
    <p:sldId id="382" r:id="rId29"/>
    <p:sldId id="309" r:id="rId30"/>
    <p:sldId id="310" r:id="rId31"/>
    <p:sldId id="311" r:id="rId32"/>
    <p:sldId id="313" r:id="rId33"/>
    <p:sldId id="383" r:id="rId34"/>
    <p:sldId id="393" r:id="rId35"/>
    <p:sldId id="399" r:id="rId36"/>
    <p:sldId id="428" r:id="rId37"/>
    <p:sldId id="429" r:id="rId38"/>
    <p:sldId id="430" r:id="rId39"/>
    <p:sldId id="401" r:id="rId40"/>
    <p:sldId id="384" r:id="rId41"/>
    <p:sldId id="317" r:id="rId42"/>
    <p:sldId id="318" r:id="rId43"/>
    <p:sldId id="319" r:id="rId44"/>
    <p:sldId id="320" r:id="rId45"/>
    <p:sldId id="385" r:id="rId46"/>
    <p:sldId id="391" r:id="rId47"/>
    <p:sldId id="386" r:id="rId48"/>
    <p:sldId id="392" r:id="rId49"/>
    <p:sldId id="390" r:id="rId50"/>
    <p:sldId id="299" r:id="rId51"/>
    <p:sldId id="267" r:id="rId52"/>
    <p:sldId id="257" r:id="rId53"/>
    <p:sldId id="387" r:id="rId54"/>
  </p:sldIdLst>
  <p:sldSz cx="12192000" cy="6858000"/>
  <p:notesSz cx="6858000" cy="9144000"/>
  <p:embeddedFontLst>
    <p:embeddedFont>
      <p:font typeface="Arial Unicode MS" panose="02010600030101010101" charset="-122"/>
      <p:regular r:id="rId55"/>
    </p:embeddedFont>
    <p:embeddedFont>
      <p:font typeface="等线 Light" panose="02010600030101010101" pitchFamily="2" charset="-122"/>
      <p:regular r:id="rId56"/>
    </p:embeddedFont>
    <p:embeddedFont>
      <p:font typeface="汉仪中黑S" panose="02010600030101010101" charset="-122"/>
      <p:regular r:id="rId57"/>
    </p:embeddedFont>
    <p:embeddedFont>
      <p:font typeface="华光中楷_CNKI" panose="02010600030101010101" charset="-122"/>
      <p:regular r:id="rId58"/>
    </p:embeddedFont>
    <p:embeddedFont>
      <p:font typeface="华光中雅_CNKI" panose="02010600030101010101" charset="-122"/>
      <p:regular r:id="rId59"/>
    </p:embeddedFont>
    <p:embeddedFont>
      <p:font typeface="华光中圆_CNKI" panose="02010600030101010101" charset="-122"/>
      <p:regular r:id="rId60"/>
    </p:embeddedFont>
    <p:embeddedFont>
      <p:font typeface="华文新魏" panose="02010800040101010101" pitchFamily="2" charset="-122"/>
      <p:regular r:id="rId61"/>
    </p:embeddedFont>
    <p:embeddedFont>
      <p:font typeface="楷体" panose="02010609060101010101" pitchFamily="49" charset="-122"/>
      <p:regular r:id="rId62"/>
    </p:embeddedFont>
    <p:embeddedFont>
      <p:font typeface="微软雅黑" panose="020B0503020204020204" pitchFamily="34" charset="-122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Stencil" panose="040409050D0802020404" pitchFamily="82" charset="0"/>
      <p:regular r:id="rId71"/>
    </p:embeddedFont>
  </p:embeddedFontLst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E7D"/>
    <a:srgbClr val="FCDADB"/>
    <a:srgbClr val="FBCEC8"/>
    <a:srgbClr val="F1CAC4"/>
    <a:srgbClr val="F1B9C3"/>
    <a:srgbClr val="F598B5"/>
    <a:srgbClr val="3D6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2" autoAdjust="0"/>
    <p:restoredTop sz="94660"/>
  </p:normalViewPr>
  <p:slideViewPr>
    <p:cSldViewPr snapToGrid="0">
      <p:cViewPr varScale="1">
        <p:scale>
          <a:sx n="87" d="100"/>
          <a:sy n="87" d="100"/>
        </p:scale>
        <p:origin x="8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88F4B-D962-42A5-AC82-66701E9E025D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EDF0C-9839-41AF-A228-8284AD7A86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2" Type="http://schemas.openxmlformats.org/officeDocument/2006/relationships/video" Target="../media/media1.mp4"/><Relationship Id="rId16" Type="http://schemas.openxmlformats.org/officeDocument/2006/relationships/image" Target="../media/image16.png"/><Relationship Id="rId1" Type="http://schemas.microsoft.com/office/2007/relationships/media" Target="../media/media1.mp4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image" Target="../media/image19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image" Target="../media/image16.png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image" Target="../media/image3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33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71.xml"/><Relationship Id="rId7" Type="http://schemas.openxmlformats.org/officeDocument/2006/relationships/image" Target="../media/image3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75.xml"/><Relationship Id="rId7" Type="http://schemas.openxmlformats.org/officeDocument/2006/relationships/image" Target="../media/image43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image" Target="../media/image45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80.xml"/><Relationship Id="rId7" Type="http://schemas.openxmlformats.org/officeDocument/2006/relationships/image" Target="../media/image47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0.png"/><Relationship Id="rId4" Type="http://schemas.openxmlformats.org/officeDocument/2006/relationships/tags" Target="../tags/tag81.xml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84.xml"/><Relationship Id="rId7" Type="http://schemas.openxmlformats.org/officeDocument/2006/relationships/image" Target="../media/image5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88.xml"/><Relationship Id="rId7" Type="http://schemas.openxmlformats.org/officeDocument/2006/relationships/image" Target="../media/image47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62.png"/><Relationship Id="rId5" Type="http://schemas.openxmlformats.org/officeDocument/2006/relationships/image" Target="../media/image57.GIF"/><Relationship Id="rId4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4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4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2.png"/><Relationship Id="rId4" Type="http://schemas.openxmlformats.org/officeDocument/2006/relationships/tags" Target="../tags/tag9.xml"/><Relationship Id="rId9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230982" y="5016500"/>
            <a:ext cx="2555128" cy="1841501"/>
          </a:xfrm>
          <a:custGeom>
            <a:avLst/>
            <a:gdLst>
              <a:gd name="connsiteX0" fmla="*/ 1277564 w 2555128"/>
              <a:gd name="connsiteY0" fmla="*/ 0 h 1841501"/>
              <a:gd name="connsiteX1" fmla="*/ 2555128 w 2555128"/>
              <a:gd name="connsiteY1" fmla="*/ 1243446 h 1841501"/>
              <a:gd name="connsiteX2" fmla="*/ 1940664 w 2555128"/>
              <a:gd name="connsiteY2" fmla="*/ 1841501 h 1841501"/>
              <a:gd name="connsiteX3" fmla="*/ 614465 w 2555128"/>
              <a:gd name="connsiteY3" fmla="*/ 1841501 h 1841501"/>
              <a:gd name="connsiteX4" fmla="*/ 0 w 2555128"/>
              <a:gd name="connsiteY4" fmla="*/ 1243446 h 184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5128" h="1841501">
                <a:moveTo>
                  <a:pt x="1277564" y="0"/>
                </a:moveTo>
                <a:lnTo>
                  <a:pt x="2555128" y="1243446"/>
                </a:lnTo>
                <a:lnTo>
                  <a:pt x="1940664" y="1841501"/>
                </a:lnTo>
                <a:lnTo>
                  <a:pt x="614465" y="1841501"/>
                </a:lnTo>
                <a:lnTo>
                  <a:pt x="0" y="1243446"/>
                </a:lnTo>
                <a:close/>
              </a:path>
            </a:pathLst>
          </a:cu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3893128" y="4155208"/>
            <a:ext cx="1103745" cy="1103745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721383" y="1616245"/>
            <a:ext cx="523303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电影卡片</a:t>
            </a:r>
          </a:p>
          <a:p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--MovieCard</a:t>
            </a:r>
          </a:p>
        </p:txBody>
      </p:sp>
      <p:sp>
        <p:nvSpPr>
          <p:cNvPr id="38" name="矩形 37"/>
          <p:cNvSpPr/>
          <p:nvPr/>
        </p:nvSpPr>
        <p:spPr>
          <a:xfrm>
            <a:off x="5831205" y="3855720"/>
            <a:ext cx="6096000" cy="1030605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光中雅_CNKI" panose="02000500000000000000" charset="-122"/>
              <a:ea typeface="华光中雅_CNKI" panose="02000500000000000000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组长：李富行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组员：魏伊辰，张辰杰，李金扬，樊骐瑞，朱冰玉</a:t>
            </a:r>
          </a:p>
        </p:txBody>
      </p:sp>
      <p:sp>
        <p:nvSpPr>
          <p:cNvPr id="39" name="菱形 38"/>
          <p:cNvSpPr/>
          <p:nvPr/>
        </p:nvSpPr>
        <p:spPr>
          <a:xfrm>
            <a:off x="5950492" y="5206997"/>
            <a:ext cx="354845" cy="354845"/>
          </a:xfrm>
          <a:prstGeom prst="diamond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菱形 39"/>
          <p:cNvSpPr/>
          <p:nvPr/>
        </p:nvSpPr>
        <p:spPr>
          <a:xfrm>
            <a:off x="8379283" y="5206998"/>
            <a:ext cx="354845" cy="354845"/>
          </a:xfrm>
          <a:prstGeom prst="diamond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19243" y="5250867"/>
            <a:ext cx="16078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日期：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2023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年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7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82748" y="5256582"/>
            <a:ext cx="19735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第一小组：海底小纵队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38" grpId="1"/>
      <p:bldP spid="39" grpId="0" animBg="1"/>
      <p:bldP spid="39" grpId="1" animBg="1"/>
      <p:bldP spid="40" grpId="0" animBg="1"/>
      <p:bldP spid="40" grpId="1" animBg="1"/>
      <p:bldP spid="42" grpId="0"/>
      <p:bldP spid="42" grpId="1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1370" y="3381147"/>
            <a:ext cx="12801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广告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728987" y="659049"/>
            <a:ext cx="348678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场景</a:t>
            </a:r>
          </a:p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倒计时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2s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广告页面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885055" y="2305050"/>
            <a:ext cx="3384550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同意声明后</a:t>
            </a:r>
          </a:p>
          <a:p>
            <a:pPr algn="l"/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跳转进入到广告页面</a:t>
            </a:r>
          </a:p>
          <a:p>
            <a:pPr algn="l"/>
            <a:endParaRPr lang="zh-CN" altLang="en-US" sz="2400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  <a:sym typeface="+mn-ea"/>
            </a:endParaRPr>
          </a:p>
          <a:p>
            <a:pPr algn="l"/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页面右上角附有</a:t>
            </a:r>
          </a:p>
          <a:p>
            <a:pPr algn="l"/>
            <a:r>
              <a:rPr lang="zh-CN" altLang="en-US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倒计时</a:t>
            </a: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和</a:t>
            </a:r>
            <a:r>
              <a:rPr lang="zh-CN" altLang="en-US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跳过按键</a:t>
            </a:r>
            <a:endParaRPr lang="en-US" altLang="zh-CN" sz="24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/>
            <a:endParaRPr lang="zh-CN" altLang="en-US" sz="2400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  <a:sym typeface="+mn-ea"/>
            </a:endParaRPr>
          </a:p>
          <a:p>
            <a:pPr algn="l"/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倒计时结束或点击按钮进入下一页面</a:t>
            </a: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5" name="图片 4" descr="广告功能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055" y="0"/>
            <a:ext cx="318008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799"/>
          <a:stretch>
            <a:fillRect/>
          </a:stretch>
        </p:blipFill>
        <p:spPr>
          <a:xfrm>
            <a:off x="518160" y="964565"/>
            <a:ext cx="10387965" cy="5622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00" y="3244334"/>
            <a:ext cx="4883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利用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Timer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模块定时，跳转到主页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13247" y="381554"/>
            <a:ext cx="34442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相关代码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广告页面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96000" y="3244334"/>
            <a:ext cx="488316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整体页面使用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Stack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组件，</a:t>
            </a: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将倒计时置于广告上层，并动态显示时间</a:t>
            </a:r>
            <a:endParaRPr lang="en-US" altLang="zh-CN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13247" y="381554"/>
            <a:ext cx="34442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相关代码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广告页面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3405" y="958215"/>
            <a:ext cx="4987290" cy="56946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1370" y="3381147"/>
            <a:ext cx="23774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登录注册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728987" y="659049"/>
            <a:ext cx="3400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sym typeface="+mn-ea"/>
              </a:rPr>
              <a:t>要素齐全的登录页面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光中雅_CNKI" panose="02000500000000000000" charset="-122"/>
              <a:ea typeface="华光中雅_CNKI" panose="02000500000000000000" charset="-122"/>
              <a:cs typeface="华光中雅_CNKI" panose="02000500000000000000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843780" y="1901190"/>
            <a:ext cx="3384550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包含：</a:t>
            </a:r>
            <a:endParaRPr lang="en-US" altLang="zh-CN" sz="2400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APP</a:t>
            </a: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 </a:t>
            </a:r>
            <a:r>
              <a:rPr lang="en-US" altLang="zh-CN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Logo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账号密码输入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密码可见性设置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手机登录及忘记密码</a:t>
            </a:r>
            <a:endParaRPr lang="en-US" altLang="zh-CN" sz="2400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登录与注册</a:t>
            </a:r>
            <a:r>
              <a:rPr lang="en-US" altLang="zh-CN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button</a:t>
            </a:r>
            <a:endParaRPr lang="en-US" altLang="zh-CN" sz="2400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其他登录方式</a:t>
            </a: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49634" y="0"/>
            <a:ext cx="314965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1370" y="3381147"/>
            <a:ext cx="23774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登录注册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843922" y="885109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sym typeface="+mn-ea"/>
              </a:rPr>
              <a:t>简单的注册页面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光中雅_CNKI" panose="02000500000000000000" charset="-122"/>
              <a:ea typeface="华光中雅_CNKI" panose="02000500000000000000" charset="-122"/>
              <a:cs typeface="华光中雅_CNKI" panose="02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843780" y="1901190"/>
            <a:ext cx="3384550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包含：</a:t>
            </a:r>
            <a:endParaRPr lang="en-US" altLang="zh-CN" sz="2400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标志性图标</a:t>
            </a:r>
          </a:p>
          <a:p>
            <a:pPr algn="l">
              <a:lnSpc>
                <a:spcPct val="15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返回</a:t>
            </a: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button</a:t>
            </a:r>
          </a:p>
          <a:p>
            <a:pPr algn="l">
              <a:lnSpc>
                <a:spcPct val="15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账号及密码输入</a:t>
            </a:r>
          </a:p>
          <a:p>
            <a:pPr algn="l">
              <a:lnSpc>
                <a:spcPct val="15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密码可见性设置</a:t>
            </a:r>
          </a:p>
          <a:p>
            <a:pPr algn="l">
              <a:lnSpc>
                <a:spcPct val="15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确认密码框</a:t>
            </a:r>
          </a:p>
          <a:p>
            <a:pPr algn="l">
              <a:lnSpc>
                <a:spcPct val="15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注册</a:t>
            </a: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button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818419" y="0"/>
            <a:ext cx="309761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1370" y="3381147"/>
            <a:ext cx="165036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首页</a:t>
            </a:r>
          </a:p>
          <a:p>
            <a:r>
              <a:rPr lang="en-US" altLang="zh-CN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Movie</a:t>
            </a:r>
          </a:p>
          <a:p>
            <a:r>
              <a:rPr lang="en-US" altLang="zh-CN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List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843922" y="689529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sym typeface="+mn-ea"/>
              </a:rPr>
              <a:t>丰富多彩的首页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光中雅_CNKI" panose="02000500000000000000" charset="-122"/>
              <a:ea typeface="华光中雅_CNKI" panose="02000500000000000000" charset="-122"/>
              <a:cs typeface="华光中雅_CNKI" panose="02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843780" y="1613535"/>
            <a:ext cx="3384550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包含：</a:t>
            </a:r>
            <a:endParaRPr lang="en-US" altLang="zh-CN" sz="2400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Swiper</a:t>
            </a: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热门电影预览</a:t>
            </a:r>
          </a:p>
          <a:p>
            <a:pPr algn="l">
              <a:lnSpc>
                <a:spcPct val="100000"/>
              </a:lnSpc>
            </a:pP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热门电影排行（</a:t>
            </a: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TOP 10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）</a:t>
            </a: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排名小标</a:t>
            </a: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海报</a:t>
            </a: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电影名称</a:t>
            </a: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评分及星级显示</a:t>
            </a: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类型等详情简介</a:t>
            </a: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收藏</a:t>
            </a: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button</a:t>
            </a: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跳转详情页</a:t>
            </a: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button</a:t>
            </a: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90407" y="-18687"/>
            <a:ext cx="320552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1370" y="3381147"/>
            <a:ext cx="143891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我的</a:t>
            </a:r>
          </a:p>
          <a:p>
            <a:r>
              <a:rPr lang="en-US" altLang="zh-CN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Mine</a:t>
            </a:r>
          </a:p>
          <a:p>
            <a:r>
              <a:rPr lang="en-US" altLang="zh-CN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Page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843922" y="689529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sym typeface="+mn-ea"/>
              </a:rPr>
              <a:t>简约的个人页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843780" y="1613535"/>
            <a:ext cx="3384550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包含：</a:t>
            </a:r>
            <a:endParaRPr lang="en-US" altLang="zh-CN" sz="2400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账号信息</a:t>
            </a:r>
          </a:p>
          <a:p>
            <a:pPr algn="l">
              <a:lnSpc>
                <a:spcPct val="10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消息推送设置</a:t>
            </a:r>
          </a:p>
          <a:p>
            <a:pPr algn="l">
              <a:lnSpc>
                <a:spcPct val="10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收藏等设置栏</a:t>
            </a:r>
          </a:p>
          <a:p>
            <a:pPr algn="l">
              <a:lnSpc>
                <a:spcPct val="100000"/>
              </a:lnSpc>
            </a:pP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退出登录</a:t>
            </a: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button</a:t>
            </a: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跳转到登录页</a:t>
            </a:r>
          </a:p>
          <a:p>
            <a:pPr algn="l">
              <a:lnSpc>
                <a:spcPct val="100000"/>
              </a:lnSpc>
            </a:pP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ps.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首页</a:t>
            </a:r>
            <a:r>
              <a:rPr lang="en-US" altLang="zh-CN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</a:t>
            </a:r>
            <a:r>
              <a:rPr lang="zh-CN" altLang="en-US" sz="2400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我的可切换</a:t>
            </a:r>
          </a:p>
          <a:p>
            <a:pPr algn="l">
              <a:lnSpc>
                <a:spcPct val="100000"/>
              </a:lnSpc>
            </a:pPr>
            <a:endParaRPr lang="zh-CN" altLang="en-US" sz="2400" i="0" dirty="0">
              <a:solidFill>
                <a:srgbClr val="333333"/>
              </a:solidFill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43548" y="-18687"/>
            <a:ext cx="314965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0890" y="3381147"/>
            <a:ext cx="29260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丝滑的转场</a:t>
            </a:r>
            <a:endParaRPr lang="en-US" altLang="zh-CN" sz="4000" b="1" spc="300" dirty="0">
              <a:solidFill>
                <a:schemeClr val="bg1"/>
              </a:solidFill>
              <a:latin typeface="华光中雅_CNKI" panose="02000500000000000000" charset="-122"/>
              <a:ea typeface="华光中雅_CNKI" panose="0200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81524" y="354884"/>
            <a:ext cx="2874829" cy="61996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77162" y="354884"/>
            <a:ext cx="2877853" cy="6260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0890" y="3381147"/>
            <a:ext cx="29260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电影详情页</a:t>
            </a:r>
          </a:p>
          <a:p>
            <a:r>
              <a:rPr lang="en-US" altLang="zh-CN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Movie</a:t>
            </a:r>
          </a:p>
          <a:p>
            <a:r>
              <a:rPr lang="en-US" altLang="zh-CN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Detial</a:t>
            </a:r>
          </a:p>
          <a:p>
            <a:r>
              <a:rPr lang="en-US" altLang="zh-CN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Page</a:t>
            </a:r>
          </a:p>
        </p:txBody>
      </p:sp>
      <p:pic>
        <p:nvPicPr>
          <p:cNvPr id="30" name="MovieDetialsPag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55210" y="-672465"/>
            <a:ext cx="3315970" cy="73901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320832" y="1272540"/>
            <a:ext cx="3751788" cy="4312285"/>
            <a:chOff x="8036" y="3207"/>
            <a:chExt cx="8789" cy="6791"/>
          </a:xfrm>
        </p:grpSpPr>
        <p:sp>
          <p:nvSpPr>
            <p:cNvPr id="8" name="等腰三角形 7"/>
            <p:cNvSpPr/>
            <p:nvPr>
              <p:custDataLst>
                <p:tags r:id="rId3"/>
              </p:custDataLst>
            </p:nvPr>
          </p:nvSpPr>
          <p:spPr>
            <a:xfrm rot="5400000">
              <a:off x="7948" y="3634"/>
              <a:ext cx="835" cy="660"/>
            </a:xfrm>
            <a:prstGeom prst="triangle">
              <a:avLst/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 rot="5400000">
              <a:off x="7948" y="6258"/>
              <a:ext cx="835" cy="660"/>
            </a:xfrm>
            <a:prstGeom prst="triangle">
              <a:avLst/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5"/>
              </p:custDataLst>
            </p:nvPr>
          </p:nvSpPr>
          <p:spPr>
            <a:xfrm rot="5400000">
              <a:off x="7974" y="8729"/>
              <a:ext cx="835" cy="660"/>
            </a:xfrm>
            <a:prstGeom prst="triangle">
              <a:avLst/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6"/>
              </p:custDataLst>
            </p:nvPr>
          </p:nvSpPr>
          <p:spPr>
            <a:xfrm>
              <a:off x="8852" y="3547"/>
              <a:ext cx="105" cy="835"/>
            </a:xfrm>
            <a:prstGeom prst="rect">
              <a:avLst/>
            </a:prstGeom>
            <a:solidFill>
              <a:srgbClr val="FC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8852" y="6171"/>
              <a:ext cx="105" cy="835"/>
            </a:xfrm>
            <a:prstGeom prst="rect">
              <a:avLst/>
            </a:prstGeom>
            <a:solidFill>
              <a:srgbClr val="FC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8"/>
              </p:custDataLst>
            </p:nvPr>
          </p:nvSpPr>
          <p:spPr>
            <a:xfrm>
              <a:off x="8904" y="8642"/>
              <a:ext cx="105" cy="835"/>
            </a:xfrm>
            <a:prstGeom prst="rect">
              <a:avLst/>
            </a:prstGeom>
            <a:solidFill>
              <a:srgbClr val="FC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9343" y="3207"/>
              <a:ext cx="502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</a:rPr>
                <a:t>Swiper&amp;List</a:t>
              </a:r>
            </a:p>
          </p:txBody>
        </p:sp>
        <p:sp>
          <p:nvSpPr>
            <p:cNvPr id="22" name="矩形 21"/>
            <p:cNvSpPr/>
            <p:nvPr>
              <p:custDataLst>
                <p:tags r:id="rId10"/>
              </p:custDataLst>
            </p:nvPr>
          </p:nvSpPr>
          <p:spPr>
            <a:xfrm>
              <a:off x="9343" y="3836"/>
              <a:ext cx="7482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swiper&amp;scroll&amp;list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组件，进行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UI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界面优化</a:t>
              </a:r>
            </a:p>
          </p:txBody>
        </p:sp>
        <p:sp>
          <p:nvSpPr>
            <p:cNvPr id="24" name="矩形 23"/>
            <p:cNvSpPr/>
            <p:nvPr>
              <p:custDataLst>
                <p:tags r:id="rId11"/>
              </p:custDataLst>
            </p:nvPr>
          </p:nvSpPr>
          <p:spPr>
            <a:xfrm>
              <a:off x="9445" y="6506"/>
              <a:ext cx="7250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Scroll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等组件以及其自带属性设置进行动效和细节优化，同时在海报图标选择及配色上进行考量修改</a:t>
              </a:r>
            </a:p>
          </p:txBody>
        </p:sp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9398" y="5878"/>
              <a:ext cx="32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</a:rPr>
                <a:t>细节优化</a:t>
              </a:r>
            </a:p>
          </p:txBody>
        </p:sp>
        <p:sp>
          <p:nvSpPr>
            <p:cNvPr id="26" name="矩形 25"/>
            <p:cNvSpPr/>
            <p:nvPr>
              <p:custDataLst>
                <p:tags r:id="rId13"/>
              </p:custDataLst>
            </p:nvPr>
          </p:nvSpPr>
          <p:spPr>
            <a:xfrm>
              <a:off x="9445" y="9176"/>
              <a:ext cx="7027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通过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Video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组件进行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  <a:sym typeface="+mn-ea"/>
                </a:rPr>
                <a:t>对应视频引用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播放，设置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preview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  <a:cs typeface="华光中楷_CNKI" panose="02000500000000000000" charset="-122"/>
                </a:rPr>
                <a:t>页使得视频存在预览图，并修改进度条类型</a:t>
              </a:r>
            </a:p>
          </p:txBody>
        </p:sp>
        <p:sp>
          <p:nvSpPr>
            <p:cNvPr id="33" name="文本框 32"/>
            <p:cNvSpPr txBox="1"/>
            <p:nvPr>
              <p:custDataLst>
                <p:tags r:id="rId14"/>
              </p:custDataLst>
            </p:nvPr>
          </p:nvSpPr>
          <p:spPr>
            <a:xfrm>
              <a:off x="9399" y="8395"/>
              <a:ext cx="624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楷_CNKI" panose="02000500000000000000" charset="-122"/>
                  <a:ea typeface="华光中楷_CNKI" panose="02000500000000000000" charset="-122"/>
                </a:rPr>
                <a:t>Image&amp;Video&amp;string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846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1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ovieDetialsPag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13155" y="635"/>
            <a:ext cx="2985770" cy="6802755"/>
          </a:xfrm>
          <a:prstGeom prst="rect">
            <a:avLst/>
          </a:prstGeom>
        </p:spPr>
      </p:pic>
      <p:grpSp>
        <p:nvGrpSpPr>
          <p:cNvPr id="28" name="组合 27"/>
          <p:cNvGrpSpPr/>
          <p:nvPr>
            <p:custDataLst>
              <p:tags r:id="rId3"/>
            </p:custDataLst>
          </p:nvPr>
        </p:nvGrpSpPr>
        <p:grpSpPr>
          <a:xfrm>
            <a:off x="8941435" y="331470"/>
            <a:ext cx="1122045" cy="988695"/>
            <a:chOff x="3764" y="4318"/>
            <a:chExt cx="2734" cy="2356"/>
          </a:xfrm>
        </p:grpSpPr>
        <p:sp>
          <p:nvSpPr>
            <p:cNvPr id="6" name="六边形 5"/>
            <p:cNvSpPr/>
            <p:nvPr/>
          </p:nvSpPr>
          <p:spPr>
            <a:xfrm>
              <a:off x="3764" y="4318"/>
              <a:ext cx="2735" cy="2357"/>
            </a:xfrm>
            <a:prstGeom prst="hexagon">
              <a:avLst/>
            </a:prstGeom>
            <a:solidFill>
              <a:srgbClr val="FC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Shape 23204"/>
            <p:cNvSpPr/>
            <p:nvPr/>
          </p:nvSpPr>
          <p:spPr>
            <a:xfrm>
              <a:off x="4721" y="5149"/>
              <a:ext cx="861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8" y="0"/>
                    <a:pt x="0" y="4304"/>
                    <a:pt x="0" y="9594"/>
                  </a:cubicBezTo>
                  <a:cubicBezTo>
                    <a:pt x="0" y="10123"/>
                    <a:pt x="434" y="10555"/>
                    <a:pt x="995" y="10555"/>
                  </a:cubicBezTo>
                  <a:cubicBezTo>
                    <a:pt x="1411" y="10555"/>
                    <a:pt x="1776" y="10323"/>
                    <a:pt x="1898" y="9939"/>
                  </a:cubicBezTo>
                  <a:cubicBezTo>
                    <a:pt x="1947" y="9818"/>
                    <a:pt x="2448" y="8723"/>
                    <a:pt x="4036" y="8723"/>
                  </a:cubicBezTo>
                  <a:cubicBezTo>
                    <a:pt x="5503" y="8723"/>
                    <a:pt x="6015" y="9649"/>
                    <a:pt x="6137" y="9866"/>
                  </a:cubicBezTo>
                  <a:cubicBezTo>
                    <a:pt x="6161" y="9938"/>
                    <a:pt x="6199" y="10030"/>
                    <a:pt x="6248" y="10102"/>
                  </a:cubicBezTo>
                  <a:cubicBezTo>
                    <a:pt x="6419" y="10366"/>
                    <a:pt x="6736" y="10537"/>
                    <a:pt x="7077" y="10537"/>
                  </a:cubicBezTo>
                  <a:cubicBezTo>
                    <a:pt x="7394" y="10537"/>
                    <a:pt x="7693" y="10385"/>
                    <a:pt x="7888" y="10120"/>
                  </a:cubicBezTo>
                  <a:cubicBezTo>
                    <a:pt x="7938" y="10048"/>
                    <a:pt x="7975" y="10011"/>
                    <a:pt x="7999" y="9939"/>
                  </a:cubicBezTo>
                  <a:cubicBezTo>
                    <a:pt x="8145" y="9722"/>
                    <a:pt x="8852" y="8723"/>
                    <a:pt x="10782" y="8723"/>
                  </a:cubicBezTo>
                  <a:cubicBezTo>
                    <a:pt x="12884" y="8723"/>
                    <a:pt x="13533" y="9860"/>
                    <a:pt x="13583" y="9957"/>
                  </a:cubicBezTo>
                  <a:cubicBezTo>
                    <a:pt x="13607" y="10005"/>
                    <a:pt x="13626" y="10072"/>
                    <a:pt x="13675" y="10120"/>
                  </a:cubicBezTo>
                  <a:cubicBezTo>
                    <a:pt x="13846" y="10385"/>
                    <a:pt x="14169" y="10537"/>
                    <a:pt x="14486" y="10537"/>
                  </a:cubicBezTo>
                  <a:cubicBezTo>
                    <a:pt x="14828" y="10537"/>
                    <a:pt x="15119" y="10366"/>
                    <a:pt x="15315" y="10102"/>
                  </a:cubicBezTo>
                  <a:cubicBezTo>
                    <a:pt x="15364" y="10030"/>
                    <a:pt x="15401" y="9957"/>
                    <a:pt x="15426" y="9884"/>
                  </a:cubicBezTo>
                  <a:cubicBezTo>
                    <a:pt x="15499" y="9740"/>
                    <a:pt x="15987" y="8723"/>
                    <a:pt x="17527" y="8723"/>
                  </a:cubicBezTo>
                  <a:cubicBezTo>
                    <a:pt x="19090" y="8723"/>
                    <a:pt x="19580" y="9783"/>
                    <a:pt x="19628" y="9902"/>
                  </a:cubicBezTo>
                  <a:cubicBezTo>
                    <a:pt x="19775" y="10287"/>
                    <a:pt x="20140" y="10537"/>
                    <a:pt x="20531" y="10537"/>
                  </a:cubicBezTo>
                  <a:lnTo>
                    <a:pt x="20623" y="10537"/>
                  </a:lnTo>
                  <a:cubicBezTo>
                    <a:pt x="21160" y="10537"/>
                    <a:pt x="21600" y="10105"/>
                    <a:pt x="21600" y="9576"/>
                  </a:cubicBezTo>
                  <a:cubicBezTo>
                    <a:pt x="21600" y="4310"/>
                    <a:pt x="16762" y="0"/>
                    <a:pt x="10800" y="0"/>
                  </a:cubicBezTo>
                  <a:close/>
                  <a:moveTo>
                    <a:pt x="10800" y="1922"/>
                  </a:moveTo>
                  <a:cubicBezTo>
                    <a:pt x="14685" y="1922"/>
                    <a:pt x="17976" y="4080"/>
                    <a:pt x="19149" y="7109"/>
                  </a:cubicBezTo>
                  <a:cubicBezTo>
                    <a:pt x="18686" y="6941"/>
                    <a:pt x="18150" y="6837"/>
                    <a:pt x="17490" y="6837"/>
                  </a:cubicBezTo>
                  <a:cubicBezTo>
                    <a:pt x="15975" y="6837"/>
                    <a:pt x="15004" y="7433"/>
                    <a:pt x="14394" y="8034"/>
                  </a:cubicBezTo>
                  <a:cubicBezTo>
                    <a:pt x="13685" y="7433"/>
                    <a:pt x="12529" y="6837"/>
                    <a:pt x="10745" y="6837"/>
                  </a:cubicBezTo>
                  <a:cubicBezTo>
                    <a:pt x="8961" y="6837"/>
                    <a:pt x="7823" y="7433"/>
                    <a:pt x="7114" y="8034"/>
                  </a:cubicBezTo>
                  <a:cubicBezTo>
                    <a:pt x="6502" y="7433"/>
                    <a:pt x="5513" y="6837"/>
                    <a:pt x="3999" y="6837"/>
                  </a:cubicBezTo>
                  <a:cubicBezTo>
                    <a:pt x="3388" y="6837"/>
                    <a:pt x="2891" y="6929"/>
                    <a:pt x="2451" y="7073"/>
                  </a:cubicBezTo>
                  <a:cubicBezTo>
                    <a:pt x="3648" y="4091"/>
                    <a:pt x="6938" y="1922"/>
                    <a:pt x="10800" y="1922"/>
                  </a:cubicBezTo>
                  <a:close/>
                  <a:moveTo>
                    <a:pt x="10413" y="9866"/>
                  </a:moveTo>
                  <a:cubicBezTo>
                    <a:pt x="9874" y="9866"/>
                    <a:pt x="9436" y="10298"/>
                    <a:pt x="9436" y="10827"/>
                  </a:cubicBezTo>
                  <a:lnTo>
                    <a:pt x="9436" y="18136"/>
                  </a:lnTo>
                  <a:cubicBezTo>
                    <a:pt x="9436" y="20035"/>
                    <a:pt x="11026" y="21600"/>
                    <a:pt x="12956" y="21600"/>
                  </a:cubicBezTo>
                  <a:cubicBezTo>
                    <a:pt x="14886" y="21600"/>
                    <a:pt x="16476" y="20035"/>
                    <a:pt x="16476" y="18136"/>
                  </a:cubicBezTo>
                  <a:cubicBezTo>
                    <a:pt x="16475" y="17608"/>
                    <a:pt x="16037" y="17175"/>
                    <a:pt x="15500" y="17175"/>
                  </a:cubicBezTo>
                  <a:cubicBezTo>
                    <a:pt x="14962" y="17175"/>
                    <a:pt x="14523" y="17608"/>
                    <a:pt x="14523" y="18136"/>
                  </a:cubicBezTo>
                  <a:cubicBezTo>
                    <a:pt x="14523" y="18978"/>
                    <a:pt x="13811" y="19678"/>
                    <a:pt x="12956" y="19678"/>
                  </a:cubicBezTo>
                  <a:cubicBezTo>
                    <a:pt x="12100" y="19678"/>
                    <a:pt x="11390" y="18984"/>
                    <a:pt x="11390" y="18118"/>
                  </a:cubicBezTo>
                  <a:lnTo>
                    <a:pt x="11390" y="10827"/>
                  </a:lnTo>
                  <a:cubicBezTo>
                    <a:pt x="11390" y="10298"/>
                    <a:pt x="10951" y="9866"/>
                    <a:pt x="10413" y="98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74065" y="412115"/>
            <a:ext cx="4359275" cy="3727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电影详情页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--MovieDetialsPage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>
            <p:custDataLst>
              <p:tags r:id="rId5"/>
            </p:custDataLst>
          </p:nvPr>
        </p:nvSpPr>
        <p:spPr>
          <a:xfrm rot="5400000">
            <a:off x="5046937" y="840069"/>
            <a:ext cx="529994" cy="419288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5078053" y="1912584"/>
            <a:ext cx="529994" cy="419288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5077999" y="4503483"/>
            <a:ext cx="529994" cy="419288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621066" y="3918440"/>
            <a:ext cx="66576" cy="529995"/>
          </a:xfrm>
          <a:prstGeom prst="rect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654353" y="5487625"/>
            <a:ext cx="66576" cy="529995"/>
          </a:xfrm>
          <a:prstGeom prst="rect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912985" y="875030"/>
            <a:ext cx="1112520" cy="929005"/>
            <a:chOff x="1477" y="5586"/>
            <a:chExt cx="2734" cy="2356"/>
          </a:xfrm>
        </p:grpSpPr>
        <p:sp>
          <p:nvSpPr>
            <p:cNvPr id="5" name="六边形 4"/>
            <p:cNvSpPr/>
            <p:nvPr/>
          </p:nvSpPr>
          <p:spPr>
            <a:xfrm>
              <a:off x="1477" y="5586"/>
              <a:ext cx="2735" cy="2357"/>
            </a:xfrm>
            <a:prstGeom prst="hexagon">
              <a:avLst/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Shape 23183"/>
            <p:cNvSpPr/>
            <p:nvPr/>
          </p:nvSpPr>
          <p:spPr>
            <a:xfrm>
              <a:off x="2398" y="6375"/>
              <a:ext cx="874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18240" y="6601"/>
                  </a:moveTo>
                  <a:lnTo>
                    <a:pt x="13438" y="8514"/>
                  </a:lnTo>
                  <a:lnTo>
                    <a:pt x="13438" y="10135"/>
                  </a:lnTo>
                  <a:lnTo>
                    <a:pt x="18240" y="8221"/>
                  </a:lnTo>
                  <a:cubicBezTo>
                    <a:pt x="18240" y="8221"/>
                    <a:pt x="18240" y="6601"/>
                    <a:pt x="18240" y="6601"/>
                  </a:cubicBezTo>
                  <a:close/>
                  <a:moveTo>
                    <a:pt x="18240" y="11569"/>
                  </a:moveTo>
                  <a:lnTo>
                    <a:pt x="13438" y="13486"/>
                  </a:lnTo>
                  <a:lnTo>
                    <a:pt x="13438" y="15105"/>
                  </a:lnTo>
                  <a:lnTo>
                    <a:pt x="18240" y="13191"/>
                  </a:lnTo>
                  <a:cubicBezTo>
                    <a:pt x="18240" y="13191"/>
                    <a:pt x="18240" y="11569"/>
                    <a:pt x="18240" y="11569"/>
                  </a:cubicBezTo>
                  <a:close/>
                  <a:moveTo>
                    <a:pt x="19681" y="16026"/>
                  </a:moveTo>
                  <a:lnTo>
                    <a:pt x="12000" y="19090"/>
                  </a:lnTo>
                  <a:lnTo>
                    <a:pt x="12000" y="5678"/>
                  </a:lnTo>
                  <a:lnTo>
                    <a:pt x="19681" y="2616"/>
                  </a:lnTo>
                  <a:cubicBezTo>
                    <a:pt x="19681" y="2616"/>
                    <a:pt x="19681" y="16026"/>
                    <a:pt x="19681" y="16026"/>
                  </a:cubicBezTo>
                  <a:close/>
                  <a:moveTo>
                    <a:pt x="9600" y="19090"/>
                  </a:moveTo>
                  <a:lnTo>
                    <a:pt x="1920" y="16026"/>
                  </a:lnTo>
                  <a:lnTo>
                    <a:pt x="1920" y="2616"/>
                  </a:lnTo>
                  <a:lnTo>
                    <a:pt x="9600" y="5679"/>
                  </a:lnTo>
                  <a:cubicBezTo>
                    <a:pt x="9600" y="5679"/>
                    <a:pt x="9600" y="19090"/>
                    <a:pt x="9600" y="19090"/>
                  </a:cubicBezTo>
                  <a:close/>
                  <a:moveTo>
                    <a:pt x="21073" y="204"/>
                  </a:moveTo>
                  <a:cubicBezTo>
                    <a:pt x="20742" y="-18"/>
                    <a:pt x="20324" y="-62"/>
                    <a:pt x="19955" y="85"/>
                  </a:cubicBezTo>
                  <a:lnTo>
                    <a:pt x="10800" y="3736"/>
                  </a:lnTo>
                  <a:lnTo>
                    <a:pt x="1645" y="85"/>
                  </a:lnTo>
                  <a:cubicBezTo>
                    <a:pt x="1275" y="-62"/>
                    <a:pt x="858" y="-18"/>
                    <a:pt x="527" y="204"/>
                  </a:cubicBezTo>
                  <a:cubicBezTo>
                    <a:pt x="198" y="426"/>
                    <a:pt x="0" y="799"/>
                    <a:pt x="0" y="1196"/>
                  </a:cubicBezTo>
                  <a:lnTo>
                    <a:pt x="0" y="16512"/>
                  </a:lnTo>
                  <a:cubicBezTo>
                    <a:pt x="0" y="17002"/>
                    <a:pt x="299" y="17443"/>
                    <a:pt x="755" y="17623"/>
                  </a:cubicBezTo>
                  <a:lnTo>
                    <a:pt x="10334" y="21444"/>
                  </a:lnTo>
                  <a:cubicBezTo>
                    <a:pt x="10334" y="21444"/>
                    <a:pt x="10530" y="21507"/>
                    <a:pt x="10568" y="21514"/>
                  </a:cubicBezTo>
                  <a:cubicBezTo>
                    <a:pt x="10645" y="21530"/>
                    <a:pt x="10722" y="21538"/>
                    <a:pt x="10800" y="21538"/>
                  </a:cubicBezTo>
                  <a:cubicBezTo>
                    <a:pt x="10878" y="21538"/>
                    <a:pt x="10956" y="21530"/>
                    <a:pt x="11032" y="21514"/>
                  </a:cubicBezTo>
                  <a:cubicBezTo>
                    <a:pt x="11070" y="21507"/>
                    <a:pt x="11268" y="21443"/>
                    <a:pt x="11268" y="21443"/>
                  </a:cubicBezTo>
                  <a:lnTo>
                    <a:pt x="20846" y="17623"/>
                  </a:lnTo>
                  <a:cubicBezTo>
                    <a:pt x="21301" y="17443"/>
                    <a:pt x="21600" y="17002"/>
                    <a:pt x="21600" y="16512"/>
                  </a:cubicBezTo>
                  <a:lnTo>
                    <a:pt x="21600" y="1196"/>
                  </a:lnTo>
                  <a:cubicBezTo>
                    <a:pt x="21600" y="799"/>
                    <a:pt x="21402" y="426"/>
                    <a:pt x="21073" y="204"/>
                  </a:cubicBezTo>
                  <a:cubicBezTo>
                    <a:pt x="21073" y="204"/>
                    <a:pt x="21073" y="204"/>
                    <a:pt x="21073" y="204"/>
                  </a:cubicBezTo>
                  <a:close/>
                  <a:moveTo>
                    <a:pt x="8162" y="8514"/>
                  </a:moveTo>
                  <a:lnTo>
                    <a:pt x="3360" y="6601"/>
                  </a:lnTo>
                  <a:lnTo>
                    <a:pt x="3360" y="8221"/>
                  </a:lnTo>
                  <a:lnTo>
                    <a:pt x="8162" y="10135"/>
                  </a:lnTo>
                  <a:cubicBezTo>
                    <a:pt x="8162" y="10135"/>
                    <a:pt x="8162" y="8514"/>
                    <a:pt x="8162" y="8514"/>
                  </a:cubicBezTo>
                  <a:close/>
                  <a:moveTo>
                    <a:pt x="8162" y="13486"/>
                  </a:moveTo>
                  <a:lnTo>
                    <a:pt x="3360" y="11569"/>
                  </a:lnTo>
                  <a:lnTo>
                    <a:pt x="3360" y="13191"/>
                  </a:lnTo>
                  <a:lnTo>
                    <a:pt x="8162" y="15105"/>
                  </a:lnTo>
                  <a:cubicBezTo>
                    <a:pt x="8162" y="15105"/>
                    <a:pt x="8162" y="13486"/>
                    <a:pt x="8162" y="1348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866755" y="343535"/>
            <a:ext cx="1102360" cy="976630"/>
            <a:chOff x="6051" y="5529"/>
            <a:chExt cx="2734" cy="2356"/>
          </a:xfrm>
        </p:grpSpPr>
        <p:sp>
          <p:nvSpPr>
            <p:cNvPr id="10" name="六边形 9"/>
            <p:cNvSpPr/>
            <p:nvPr/>
          </p:nvSpPr>
          <p:spPr>
            <a:xfrm>
              <a:off x="6051" y="5529"/>
              <a:ext cx="2735" cy="2357"/>
            </a:xfrm>
            <a:prstGeom prst="hexagon">
              <a:avLst/>
            </a:prstGeom>
            <a:solidFill>
              <a:srgbClr val="FC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Shape 23199"/>
            <p:cNvSpPr/>
            <p:nvPr/>
          </p:nvSpPr>
          <p:spPr>
            <a:xfrm>
              <a:off x="7061" y="6239"/>
              <a:ext cx="849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" y="0"/>
                  </a:moveTo>
                  <a:cubicBezTo>
                    <a:pt x="886" y="0"/>
                    <a:pt x="0" y="842"/>
                    <a:pt x="0" y="1890"/>
                  </a:cubicBezTo>
                  <a:lnTo>
                    <a:pt x="0" y="18617"/>
                  </a:lnTo>
                  <a:cubicBezTo>
                    <a:pt x="0" y="19670"/>
                    <a:pt x="886" y="20526"/>
                    <a:pt x="1965" y="20526"/>
                  </a:cubicBezTo>
                  <a:lnTo>
                    <a:pt x="15744" y="20526"/>
                  </a:lnTo>
                  <a:cubicBezTo>
                    <a:pt x="16565" y="20526"/>
                    <a:pt x="16967" y="20345"/>
                    <a:pt x="17260" y="19651"/>
                  </a:cubicBezTo>
                  <a:lnTo>
                    <a:pt x="16543" y="18955"/>
                  </a:lnTo>
                  <a:cubicBezTo>
                    <a:pt x="16279" y="19063"/>
                    <a:pt x="15855" y="18994"/>
                    <a:pt x="15744" y="18994"/>
                  </a:cubicBezTo>
                  <a:lnTo>
                    <a:pt x="1965" y="18994"/>
                  </a:lnTo>
                  <a:cubicBezTo>
                    <a:pt x="1749" y="18994"/>
                    <a:pt x="1576" y="18828"/>
                    <a:pt x="1576" y="18617"/>
                  </a:cubicBezTo>
                  <a:lnTo>
                    <a:pt x="1576" y="1890"/>
                  </a:lnTo>
                  <a:cubicBezTo>
                    <a:pt x="1576" y="1679"/>
                    <a:pt x="1749" y="1512"/>
                    <a:pt x="1965" y="1512"/>
                  </a:cubicBezTo>
                  <a:lnTo>
                    <a:pt x="15744" y="1512"/>
                  </a:lnTo>
                  <a:cubicBezTo>
                    <a:pt x="15961" y="1512"/>
                    <a:pt x="16154" y="1679"/>
                    <a:pt x="16154" y="1890"/>
                  </a:cubicBezTo>
                  <a:lnTo>
                    <a:pt x="16154" y="10422"/>
                  </a:lnTo>
                  <a:cubicBezTo>
                    <a:pt x="16722" y="10542"/>
                    <a:pt x="17240" y="10783"/>
                    <a:pt x="17710" y="11118"/>
                  </a:cubicBezTo>
                  <a:lnTo>
                    <a:pt x="17710" y="1890"/>
                  </a:lnTo>
                  <a:cubicBezTo>
                    <a:pt x="17710" y="842"/>
                    <a:pt x="16828" y="0"/>
                    <a:pt x="15744" y="0"/>
                  </a:cubicBezTo>
                  <a:lnTo>
                    <a:pt x="1965" y="0"/>
                  </a:lnTo>
                  <a:close/>
                  <a:moveTo>
                    <a:pt x="3276" y="5092"/>
                  </a:moveTo>
                  <a:cubicBezTo>
                    <a:pt x="3276" y="5092"/>
                    <a:pt x="3276" y="6643"/>
                    <a:pt x="3276" y="6643"/>
                  </a:cubicBezTo>
                  <a:lnTo>
                    <a:pt x="13165" y="6643"/>
                  </a:lnTo>
                  <a:lnTo>
                    <a:pt x="13165" y="5092"/>
                  </a:lnTo>
                  <a:lnTo>
                    <a:pt x="3276" y="5092"/>
                  </a:lnTo>
                  <a:close/>
                  <a:moveTo>
                    <a:pt x="3276" y="9547"/>
                  </a:moveTo>
                  <a:cubicBezTo>
                    <a:pt x="3276" y="9547"/>
                    <a:pt x="3276" y="11098"/>
                    <a:pt x="3276" y="11098"/>
                  </a:cubicBezTo>
                  <a:lnTo>
                    <a:pt x="13165" y="11098"/>
                  </a:lnTo>
                  <a:lnTo>
                    <a:pt x="13165" y="9547"/>
                  </a:lnTo>
                  <a:lnTo>
                    <a:pt x="3276" y="9547"/>
                  </a:lnTo>
                  <a:close/>
                  <a:moveTo>
                    <a:pt x="14639" y="11456"/>
                  </a:moveTo>
                  <a:cubicBezTo>
                    <a:pt x="13702" y="11456"/>
                    <a:pt x="12838" y="11792"/>
                    <a:pt x="12182" y="12431"/>
                  </a:cubicBezTo>
                  <a:cubicBezTo>
                    <a:pt x="11526" y="13075"/>
                    <a:pt x="11138" y="13926"/>
                    <a:pt x="11138" y="14838"/>
                  </a:cubicBezTo>
                  <a:cubicBezTo>
                    <a:pt x="11138" y="15743"/>
                    <a:pt x="11526" y="16601"/>
                    <a:pt x="12182" y="17244"/>
                  </a:cubicBezTo>
                  <a:cubicBezTo>
                    <a:pt x="12838" y="17883"/>
                    <a:pt x="13706" y="18239"/>
                    <a:pt x="14639" y="18239"/>
                  </a:cubicBezTo>
                  <a:cubicBezTo>
                    <a:pt x="15247" y="18239"/>
                    <a:pt x="15838" y="18086"/>
                    <a:pt x="16359" y="17801"/>
                  </a:cubicBezTo>
                  <a:lnTo>
                    <a:pt x="20290" y="21600"/>
                  </a:lnTo>
                  <a:lnTo>
                    <a:pt x="21600" y="20307"/>
                  </a:lnTo>
                  <a:cubicBezTo>
                    <a:pt x="21600" y="20307"/>
                    <a:pt x="17689" y="16508"/>
                    <a:pt x="17689" y="16508"/>
                  </a:cubicBezTo>
                  <a:cubicBezTo>
                    <a:pt x="18459" y="15193"/>
                    <a:pt x="18229" y="13512"/>
                    <a:pt x="17116" y="12431"/>
                  </a:cubicBezTo>
                  <a:cubicBezTo>
                    <a:pt x="16460" y="11792"/>
                    <a:pt x="15571" y="11456"/>
                    <a:pt x="14639" y="11456"/>
                  </a:cubicBezTo>
                  <a:close/>
                  <a:moveTo>
                    <a:pt x="14639" y="12829"/>
                  </a:moveTo>
                  <a:cubicBezTo>
                    <a:pt x="15197" y="12829"/>
                    <a:pt x="15720" y="13030"/>
                    <a:pt x="16113" y="13406"/>
                  </a:cubicBezTo>
                  <a:cubicBezTo>
                    <a:pt x="16506" y="13787"/>
                    <a:pt x="16727" y="14297"/>
                    <a:pt x="16727" y="14838"/>
                  </a:cubicBezTo>
                  <a:cubicBezTo>
                    <a:pt x="16727" y="15378"/>
                    <a:pt x="16506" y="15888"/>
                    <a:pt x="16113" y="16270"/>
                  </a:cubicBezTo>
                  <a:cubicBezTo>
                    <a:pt x="15328" y="17027"/>
                    <a:pt x="13950" y="17027"/>
                    <a:pt x="13165" y="16270"/>
                  </a:cubicBezTo>
                  <a:cubicBezTo>
                    <a:pt x="12357" y="15477"/>
                    <a:pt x="12357" y="14197"/>
                    <a:pt x="13165" y="13406"/>
                  </a:cubicBezTo>
                  <a:cubicBezTo>
                    <a:pt x="13557" y="13030"/>
                    <a:pt x="14083" y="12829"/>
                    <a:pt x="14639" y="1282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5932805" y="2036445"/>
            <a:ext cx="3193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Swiper&amp;List</a:t>
            </a:r>
          </a:p>
        </p:txBody>
      </p:sp>
      <p:sp>
        <p:nvSpPr>
          <p:cNvPr id="24" name="矩形 23"/>
          <p:cNvSpPr/>
          <p:nvPr>
            <p:custDataLst>
              <p:tags r:id="rId7"/>
            </p:custDataLst>
          </p:nvPr>
        </p:nvSpPr>
        <p:spPr>
          <a:xfrm>
            <a:off x="5997575" y="4131310"/>
            <a:ext cx="46037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使用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Scroll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等组件以及其自带属性设置进行动效和细节优化，同时在海报图标选择及配色上进行考量修改</a:t>
            </a: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5967730" y="3732530"/>
            <a:ext cx="2085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细节优化</a:t>
            </a:r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5997575" y="5826760"/>
            <a:ext cx="44621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通过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Video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组件进行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+mn-ea"/>
              </a:rPr>
              <a:t>对应视频引用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播放，设置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preview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页使得视频存在预览图，并修改进度条类型</a:t>
            </a:r>
          </a:p>
        </p:txBody>
      </p:sp>
      <p:sp>
        <p:nvSpPr>
          <p:cNvPr id="31" name="矩形 30"/>
          <p:cNvSpPr/>
          <p:nvPr>
            <p:custDataLst>
              <p:tags r:id="rId10"/>
            </p:custDataLst>
          </p:nvPr>
        </p:nvSpPr>
        <p:spPr>
          <a:xfrm>
            <a:off x="1437640" y="46990"/>
            <a:ext cx="2661285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967730" y="5330825"/>
            <a:ext cx="3365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Image&amp;Video&amp;string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633085" y="449580"/>
            <a:ext cx="2919730" cy="1125220"/>
          </a:xfrm>
          <a:prstGeom prst="roundRect">
            <a:avLst/>
          </a:prstGeom>
          <a:blipFill rotWithShape="1"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12"/>
            </p:custDataLst>
          </p:nvPr>
        </p:nvSpPr>
        <p:spPr>
          <a:xfrm>
            <a:off x="5621020" y="1652270"/>
            <a:ext cx="3709035" cy="940435"/>
          </a:xfrm>
          <a:prstGeom prst="roundRect">
            <a:avLst/>
          </a:prstGeom>
          <a:blipFill rotWithShape="1"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13"/>
            </p:custDataLst>
          </p:nvPr>
        </p:nvSpPr>
        <p:spPr>
          <a:xfrm>
            <a:off x="5621020" y="2670175"/>
            <a:ext cx="5478780" cy="4116705"/>
          </a:xfrm>
          <a:prstGeom prst="roundRect">
            <a:avLst>
              <a:gd name="adj" fmla="val 6908"/>
            </a:avLst>
          </a:prstGeom>
          <a:blipFill rotWithShape="1"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5846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fill="remove" display="1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91491" y="2309397"/>
            <a:ext cx="15608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目录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1360" y="3381147"/>
            <a:ext cx="3305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CONTENTS</a:t>
            </a:r>
            <a:endParaRPr lang="zh-CN" altLang="en-US" sz="4000" spc="3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6289965" y="931889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/>
          <p:cNvSpPr/>
          <p:nvPr/>
        </p:nvSpPr>
        <p:spPr>
          <a:xfrm>
            <a:off x="6289965" y="2299628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六边形 24"/>
          <p:cNvSpPr/>
          <p:nvPr/>
        </p:nvSpPr>
        <p:spPr>
          <a:xfrm>
            <a:off x="6289965" y="3728357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六边形 33"/>
          <p:cNvSpPr/>
          <p:nvPr/>
        </p:nvSpPr>
        <p:spPr>
          <a:xfrm>
            <a:off x="6289966" y="5152585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04877" y="1044595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04876" y="2396325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04875" y="384449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04874" y="527783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79784" y="931889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成果展示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474068" y="2304865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具体代码及问题解决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462638" y="3742022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课程体会与感悟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474067" y="5159419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收获与建议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8FE428-BCF0-955F-B88E-00E529BC3785}"/>
              </a:ext>
            </a:extLst>
          </p:cNvPr>
          <p:cNvSpPr txBox="1"/>
          <p:nvPr/>
        </p:nvSpPr>
        <p:spPr>
          <a:xfrm>
            <a:off x="7474067" y="5159419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收获与建议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0890" y="3381147"/>
            <a:ext cx="182880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收藏</a:t>
            </a:r>
          </a:p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持久化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861702" y="934639"/>
            <a:ext cx="3108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收藏持久化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思路分析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861560" y="2051050"/>
            <a:ext cx="3189605" cy="3714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需求分析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：</a:t>
            </a:r>
          </a:p>
          <a:p>
            <a:pPr>
              <a:lnSpc>
                <a:spcPct val="125000"/>
              </a:lnSpc>
            </a:pP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主页电影列表中点击收藏按钮持久保存收藏状态</a:t>
            </a:r>
          </a:p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退出应用后再次打开依旧维持上次的收藏状态</a:t>
            </a:r>
          </a:p>
        </p:txBody>
      </p:sp>
      <p:pic>
        <p:nvPicPr>
          <p:cNvPr id="16" name="图片 15" descr="收藏功能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990" y="0"/>
            <a:ext cx="319341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0890" y="3381147"/>
            <a:ext cx="182880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收藏</a:t>
            </a:r>
          </a:p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持久化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861702" y="648889"/>
            <a:ext cx="3108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收藏持久化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思路分析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861560" y="1387475"/>
            <a:ext cx="3189605" cy="3714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实现思路：</a:t>
            </a:r>
          </a:p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--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使用首选项数据库：首选项为应用提供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Key-Value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键值型的数据存储能力，支持应用持久化轻量级数据，并对其进行增删除改查等</a:t>
            </a:r>
          </a:p>
          <a:p>
            <a:pPr>
              <a:lnSpc>
                <a:spcPct val="125000"/>
              </a:lnSpc>
            </a:pP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--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用电影数据的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title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为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Key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，是否收藏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collect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为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Value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6" name="图片 5" descr="收藏功能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015" y="0"/>
            <a:ext cx="319341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3108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收藏持久化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代码解读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六边形 1"/>
          <p:cNvSpPr/>
          <p:nvPr/>
        </p:nvSpPr>
        <p:spPr>
          <a:xfrm>
            <a:off x="774207" y="1859639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>
            <a:off x="6316696" y="1859639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9119" y="1972345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1607" y="195633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4207" y="862887"/>
            <a:ext cx="7443397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首选项数据库操作工具类：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entry/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src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/main/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ets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/common/utils/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PreferencesUtil.ets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607" y="2672951"/>
            <a:ext cx="5537100" cy="40147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7" y="2770520"/>
            <a:ext cx="5153457" cy="1777054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3108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收藏持久化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代码解读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六边形 1"/>
          <p:cNvSpPr/>
          <p:nvPr/>
        </p:nvSpPr>
        <p:spPr>
          <a:xfrm>
            <a:off x="774207" y="1859639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>
            <a:off x="6316696" y="1859639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9119" y="1972345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1607" y="195633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4207" y="862887"/>
            <a:ext cx="7443397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首选项数据库操作工具类：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entry/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src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/main/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ets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/common/utils/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PreferencesUtil.ets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5" y="2688960"/>
            <a:ext cx="5051909" cy="21437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95" y="2672951"/>
            <a:ext cx="5616547" cy="186244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9118" y="5042162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3" y="4744799"/>
            <a:ext cx="6837189" cy="2113201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3108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收藏持久化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代码解读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74207" y="862887"/>
            <a:ext cx="7443397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应用程序创建时进行初始化：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entry/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src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/main/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ets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entryability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EntryAbility.ets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69" y="1996024"/>
            <a:ext cx="4943025" cy="4623489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3108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收藏持久化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代码解读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74207" y="862887"/>
            <a:ext cx="7443397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具体组件实现点击收藏写入数据库：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Entry/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src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/main/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ets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/view/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MovieItem.ets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72" y="2002718"/>
            <a:ext cx="3055885" cy="7163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2" y="3191435"/>
            <a:ext cx="6043184" cy="7773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89" y="4487456"/>
            <a:ext cx="3093988" cy="1958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156" y="1926914"/>
            <a:ext cx="5692633" cy="4519052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3108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收藏持久化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成果展示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33" y="1133753"/>
            <a:ext cx="2788251" cy="49353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783" y="1133753"/>
            <a:ext cx="2788251" cy="4935353"/>
          </a:xfrm>
          <a:prstGeom prst="rect">
            <a:avLst/>
          </a:prstGeom>
        </p:spPr>
      </p:pic>
      <p:sp>
        <p:nvSpPr>
          <p:cNvPr id="5" name="箭头: 右 4"/>
          <p:cNvSpPr/>
          <p:nvPr/>
        </p:nvSpPr>
        <p:spPr>
          <a:xfrm>
            <a:off x="4509247" y="2944906"/>
            <a:ext cx="3048000" cy="48409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18043" y="2288275"/>
            <a:ext cx="3860546" cy="51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点击收藏，退出应用再次打开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35119" y="3571237"/>
            <a:ext cx="3860546" cy="494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依旧保持收藏状态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3108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收藏持久化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问题分析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六边形 1"/>
          <p:cNvSpPr/>
          <p:nvPr/>
        </p:nvSpPr>
        <p:spPr>
          <a:xfrm>
            <a:off x="1137427" y="1608254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52339" y="1720960"/>
            <a:ext cx="6807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Q1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37309" y="1482725"/>
            <a:ext cx="7443397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开始时将收藏按钮单独拆分为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Collect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组件，想使用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@Link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和额外的变量进行参数传递，但无法实现正确的功能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4292" y="2960558"/>
            <a:ext cx="7443397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解决方法：将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Collect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组件直接写进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MovieItem.ets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，统一对每个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Item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用变量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collect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判断是否被收藏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44293" y="4064957"/>
            <a:ext cx="7443397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不足之处：因时间、水平有限，没有实现登录不同账号后，分别存储不同账号的收藏信息，有待进一步改进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3044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卡片</a:t>
            </a:r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0890" y="3381147"/>
            <a:ext cx="237744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电影推荐</a:t>
            </a:r>
          </a:p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卡片</a:t>
            </a:r>
          </a:p>
        </p:txBody>
      </p:sp>
      <p:pic>
        <p:nvPicPr>
          <p:cNvPr id="5" name="图片 4" descr="电影信息卡片功能展示包括刷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800" y="0"/>
            <a:ext cx="316611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910597" y="979089"/>
            <a:ext cx="2631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今日电影推荐卡片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910455" y="2224405"/>
            <a:ext cx="346710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今日份的电影不感兴趣？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试试刷新功能！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想要了解电影详情？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--</a:t>
            </a: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点击即可直达详情页面！</a:t>
            </a:r>
            <a:endParaRPr lang="zh-CN" altLang="en-US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endParaRPr lang="en-US" altLang="zh-CN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4810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电影推荐卡片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数据传输代码实现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六边形 1"/>
          <p:cNvSpPr/>
          <p:nvPr/>
        </p:nvSpPr>
        <p:spPr>
          <a:xfrm>
            <a:off x="659293" y="959976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>
            <a:off x="5825754" y="872409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4205" y="1072682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666" y="985115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22" y="1072682"/>
            <a:ext cx="3830955" cy="3166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027" y="959976"/>
            <a:ext cx="5162232" cy="32178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FD90CE-1722-7E6E-CC6D-DE36652FB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22" y="4952887"/>
            <a:ext cx="6348010" cy="1440305"/>
          </a:xfrm>
          <a:prstGeom prst="rect">
            <a:avLst/>
          </a:prstGeom>
        </p:spPr>
      </p:pic>
      <p:sp>
        <p:nvSpPr>
          <p:cNvPr id="12" name="六边形 11">
            <a:extLst>
              <a:ext uri="{FF2B5EF4-FFF2-40B4-BE49-F238E27FC236}">
                <a16:creationId xmlns:a16="http://schemas.microsoft.com/office/drawing/2014/main" id="{5D5DC25E-2577-857E-8E5E-53BDD1548CBC}"/>
              </a:ext>
            </a:extLst>
          </p:cNvPr>
          <p:cNvSpPr/>
          <p:nvPr/>
        </p:nvSpPr>
        <p:spPr>
          <a:xfrm>
            <a:off x="659293" y="4236272"/>
            <a:ext cx="831273" cy="716615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FE8704-F836-CD4F-B5CC-060D3A0A250A}"/>
              </a:ext>
            </a:extLst>
          </p:cNvPr>
          <p:cNvSpPr txBox="1"/>
          <p:nvPr/>
        </p:nvSpPr>
        <p:spPr>
          <a:xfrm>
            <a:off x="774205" y="43489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78709" y="2235200"/>
            <a:ext cx="8834582" cy="3103418"/>
          </a:xfrm>
          <a:prstGeom prst="roundRect">
            <a:avLst>
              <a:gd name="adj" fmla="val 1321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844800" y="923636"/>
            <a:ext cx="1126838" cy="2486890"/>
          </a:xfrm>
          <a:prstGeom prst="roundRect">
            <a:avLst>
              <a:gd name="adj" fmla="val 24359"/>
            </a:avLst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08109" y="1017246"/>
            <a:ext cx="800219" cy="2299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PART 01</a:t>
            </a:r>
            <a:endParaRPr lang="zh-CN" altLang="en-US" sz="40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61978" y="4007410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在这部分，本组将使用手机模拟器进行成果系统展示与简单介绍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97569" y="3024849"/>
            <a:ext cx="22250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成果展示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9272905" y="4314190"/>
            <a:ext cx="1836420" cy="1533525"/>
            <a:chOff x="6051" y="5529"/>
            <a:chExt cx="2734" cy="2356"/>
          </a:xfrm>
        </p:grpSpPr>
        <p:sp>
          <p:nvSpPr>
            <p:cNvPr id="10" name="六边形 9"/>
            <p:cNvSpPr/>
            <p:nvPr>
              <p:custDataLst>
                <p:tags r:id="rId2"/>
              </p:custDataLst>
            </p:nvPr>
          </p:nvSpPr>
          <p:spPr>
            <a:xfrm>
              <a:off x="6051" y="5529"/>
              <a:ext cx="2735" cy="2357"/>
            </a:xfrm>
            <a:prstGeom prst="hexagon">
              <a:avLst/>
            </a:prstGeom>
            <a:solidFill>
              <a:srgbClr val="FC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Shape 23199"/>
            <p:cNvSpPr/>
            <p:nvPr>
              <p:custDataLst>
                <p:tags r:id="rId3"/>
              </p:custDataLst>
            </p:nvPr>
          </p:nvSpPr>
          <p:spPr>
            <a:xfrm>
              <a:off x="7061" y="6239"/>
              <a:ext cx="849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" y="0"/>
                  </a:moveTo>
                  <a:cubicBezTo>
                    <a:pt x="886" y="0"/>
                    <a:pt x="0" y="842"/>
                    <a:pt x="0" y="1890"/>
                  </a:cubicBezTo>
                  <a:lnTo>
                    <a:pt x="0" y="18617"/>
                  </a:lnTo>
                  <a:cubicBezTo>
                    <a:pt x="0" y="19670"/>
                    <a:pt x="886" y="20526"/>
                    <a:pt x="1965" y="20526"/>
                  </a:cubicBezTo>
                  <a:lnTo>
                    <a:pt x="15744" y="20526"/>
                  </a:lnTo>
                  <a:cubicBezTo>
                    <a:pt x="16565" y="20526"/>
                    <a:pt x="16967" y="20345"/>
                    <a:pt x="17260" y="19651"/>
                  </a:cubicBezTo>
                  <a:lnTo>
                    <a:pt x="16543" y="18955"/>
                  </a:lnTo>
                  <a:cubicBezTo>
                    <a:pt x="16279" y="19063"/>
                    <a:pt x="15855" y="18994"/>
                    <a:pt x="15744" y="18994"/>
                  </a:cubicBezTo>
                  <a:lnTo>
                    <a:pt x="1965" y="18994"/>
                  </a:lnTo>
                  <a:cubicBezTo>
                    <a:pt x="1749" y="18994"/>
                    <a:pt x="1576" y="18828"/>
                    <a:pt x="1576" y="18617"/>
                  </a:cubicBezTo>
                  <a:lnTo>
                    <a:pt x="1576" y="1890"/>
                  </a:lnTo>
                  <a:cubicBezTo>
                    <a:pt x="1576" y="1679"/>
                    <a:pt x="1749" y="1512"/>
                    <a:pt x="1965" y="1512"/>
                  </a:cubicBezTo>
                  <a:lnTo>
                    <a:pt x="15744" y="1512"/>
                  </a:lnTo>
                  <a:cubicBezTo>
                    <a:pt x="15961" y="1512"/>
                    <a:pt x="16154" y="1679"/>
                    <a:pt x="16154" y="1890"/>
                  </a:cubicBezTo>
                  <a:lnTo>
                    <a:pt x="16154" y="10422"/>
                  </a:lnTo>
                  <a:cubicBezTo>
                    <a:pt x="16722" y="10542"/>
                    <a:pt x="17240" y="10783"/>
                    <a:pt x="17710" y="11118"/>
                  </a:cubicBezTo>
                  <a:lnTo>
                    <a:pt x="17710" y="1890"/>
                  </a:lnTo>
                  <a:cubicBezTo>
                    <a:pt x="17710" y="842"/>
                    <a:pt x="16828" y="0"/>
                    <a:pt x="15744" y="0"/>
                  </a:cubicBezTo>
                  <a:lnTo>
                    <a:pt x="1965" y="0"/>
                  </a:lnTo>
                  <a:close/>
                  <a:moveTo>
                    <a:pt x="3276" y="5092"/>
                  </a:moveTo>
                  <a:cubicBezTo>
                    <a:pt x="3276" y="5092"/>
                    <a:pt x="3276" y="6643"/>
                    <a:pt x="3276" y="6643"/>
                  </a:cubicBezTo>
                  <a:lnTo>
                    <a:pt x="13165" y="6643"/>
                  </a:lnTo>
                  <a:lnTo>
                    <a:pt x="13165" y="5092"/>
                  </a:lnTo>
                  <a:lnTo>
                    <a:pt x="3276" y="5092"/>
                  </a:lnTo>
                  <a:close/>
                  <a:moveTo>
                    <a:pt x="3276" y="9547"/>
                  </a:moveTo>
                  <a:cubicBezTo>
                    <a:pt x="3276" y="9547"/>
                    <a:pt x="3276" y="11098"/>
                    <a:pt x="3276" y="11098"/>
                  </a:cubicBezTo>
                  <a:lnTo>
                    <a:pt x="13165" y="11098"/>
                  </a:lnTo>
                  <a:lnTo>
                    <a:pt x="13165" y="9547"/>
                  </a:lnTo>
                  <a:lnTo>
                    <a:pt x="3276" y="9547"/>
                  </a:lnTo>
                  <a:close/>
                  <a:moveTo>
                    <a:pt x="14639" y="11456"/>
                  </a:moveTo>
                  <a:cubicBezTo>
                    <a:pt x="13702" y="11456"/>
                    <a:pt x="12838" y="11792"/>
                    <a:pt x="12182" y="12431"/>
                  </a:cubicBezTo>
                  <a:cubicBezTo>
                    <a:pt x="11526" y="13075"/>
                    <a:pt x="11138" y="13926"/>
                    <a:pt x="11138" y="14838"/>
                  </a:cubicBezTo>
                  <a:cubicBezTo>
                    <a:pt x="11138" y="15743"/>
                    <a:pt x="11526" y="16601"/>
                    <a:pt x="12182" y="17244"/>
                  </a:cubicBezTo>
                  <a:cubicBezTo>
                    <a:pt x="12838" y="17883"/>
                    <a:pt x="13706" y="18239"/>
                    <a:pt x="14639" y="18239"/>
                  </a:cubicBezTo>
                  <a:cubicBezTo>
                    <a:pt x="15247" y="18239"/>
                    <a:pt x="15838" y="18086"/>
                    <a:pt x="16359" y="17801"/>
                  </a:cubicBezTo>
                  <a:lnTo>
                    <a:pt x="20290" y="21600"/>
                  </a:lnTo>
                  <a:lnTo>
                    <a:pt x="21600" y="20307"/>
                  </a:lnTo>
                  <a:cubicBezTo>
                    <a:pt x="21600" y="20307"/>
                    <a:pt x="17689" y="16508"/>
                    <a:pt x="17689" y="16508"/>
                  </a:cubicBezTo>
                  <a:cubicBezTo>
                    <a:pt x="18459" y="15193"/>
                    <a:pt x="18229" y="13512"/>
                    <a:pt x="17116" y="12431"/>
                  </a:cubicBezTo>
                  <a:cubicBezTo>
                    <a:pt x="16460" y="11792"/>
                    <a:pt x="15571" y="11456"/>
                    <a:pt x="14639" y="11456"/>
                  </a:cubicBezTo>
                  <a:close/>
                  <a:moveTo>
                    <a:pt x="14639" y="12829"/>
                  </a:moveTo>
                  <a:cubicBezTo>
                    <a:pt x="15197" y="12829"/>
                    <a:pt x="15720" y="13030"/>
                    <a:pt x="16113" y="13406"/>
                  </a:cubicBezTo>
                  <a:cubicBezTo>
                    <a:pt x="16506" y="13787"/>
                    <a:pt x="16727" y="14297"/>
                    <a:pt x="16727" y="14838"/>
                  </a:cubicBezTo>
                  <a:cubicBezTo>
                    <a:pt x="16727" y="15378"/>
                    <a:pt x="16506" y="15888"/>
                    <a:pt x="16113" y="16270"/>
                  </a:cubicBezTo>
                  <a:cubicBezTo>
                    <a:pt x="15328" y="17027"/>
                    <a:pt x="13950" y="17027"/>
                    <a:pt x="13165" y="16270"/>
                  </a:cubicBezTo>
                  <a:cubicBezTo>
                    <a:pt x="12357" y="15477"/>
                    <a:pt x="12357" y="14197"/>
                    <a:pt x="13165" y="13406"/>
                  </a:cubicBezTo>
                  <a:cubicBezTo>
                    <a:pt x="13557" y="13030"/>
                    <a:pt x="14083" y="12829"/>
                    <a:pt x="14639" y="1282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84342" y="412034"/>
            <a:ext cx="4810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电影推荐卡片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页面设计代码实现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1149350"/>
            <a:ext cx="5053965" cy="51822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66591" y="2119520"/>
            <a:ext cx="16613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华光中圆_CNKI" panose="02000500000000000000" charset="-122"/>
                <a:ea typeface="华光中圆_CNKI" panose="02000500000000000000" charset="-122"/>
              </a:rPr>
              <a:t>实际效果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66785" y="2552700"/>
            <a:ext cx="30664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光中圆_CNKI" panose="02000500000000000000" charset="-122"/>
                <a:ea typeface="华光中圆_CNKI" panose="02000500000000000000" charset="-122"/>
              </a:rPr>
              <a:t>标题及两个电影竖向排列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光中圆_CNKI" panose="02000500000000000000" charset="-122"/>
                <a:ea typeface="华光中圆_CNKI" panose="02000500000000000000" charset="-122"/>
              </a:rPr>
              <a:t>每一项中图片与文字横向排列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光中圆_CNKI" panose="02000500000000000000" charset="-122"/>
                <a:ea typeface="华光中圆_CNKI" panose="02000500000000000000" charset="-122"/>
              </a:rPr>
              <a:t>文字中中英文名称竖向排列。</a:t>
            </a:r>
          </a:p>
        </p:txBody>
      </p:sp>
      <p:pic>
        <p:nvPicPr>
          <p:cNvPr id="4" name="图片 3" descr="电影信息卡片功能展示包括刷新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86960" y="872490"/>
            <a:ext cx="2696845" cy="5842635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54229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电影推荐卡片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跳转详情页面代码实现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07" y="872409"/>
            <a:ext cx="5033176" cy="25491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07" y="3662278"/>
            <a:ext cx="7529212" cy="302540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10525" y="4440555"/>
            <a:ext cx="3840480" cy="1732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点击后跳转到对应的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UIAbility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，对应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Ability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接受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router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事件并获取参数，跳转到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MovieDetailsPage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页面，并根据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globalThis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加载相应的电影详情页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723763" y="580390"/>
            <a:ext cx="5837047" cy="3466465"/>
            <a:chOff x="3026" y="1589"/>
            <a:chExt cx="14955" cy="752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026" y="3786"/>
              <a:ext cx="2496" cy="2478"/>
            </a:xfrm>
            <a:prstGeom prst="rect">
              <a:avLst/>
            </a:prstGeom>
          </p:spPr>
        </p:pic>
        <p:sp>
          <p:nvSpPr>
            <p:cNvPr id="5" name="箭头: 右 4"/>
            <p:cNvSpPr/>
            <p:nvPr>
              <p:custDataLst>
                <p:tags r:id="rId2"/>
              </p:custDataLst>
            </p:nvPr>
          </p:nvSpPr>
          <p:spPr>
            <a:xfrm>
              <a:off x="7101" y="4638"/>
              <a:ext cx="4800" cy="762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7388" y="3981"/>
              <a:ext cx="3982" cy="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点击电影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2844" y="1589"/>
              <a:ext cx="5136" cy="752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4810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电影推荐卡片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手动刷新代码实现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72" y="1272353"/>
            <a:ext cx="3703641" cy="21566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979" y="4329070"/>
            <a:ext cx="1585097" cy="1905165"/>
          </a:xfrm>
          <a:prstGeom prst="rect">
            <a:avLst/>
          </a:prstGeom>
        </p:spPr>
      </p:pic>
      <p:sp>
        <p:nvSpPr>
          <p:cNvPr id="7" name="箭头: 右 6"/>
          <p:cNvSpPr/>
          <p:nvPr/>
        </p:nvSpPr>
        <p:spPr>
          <a:xfrm>
            <a:off x="4509247" y="5039605"/>
            <a:ext cx="3048000" cy="48409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01370" y="4675367"/>
            <a:ext cx="170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点击刷新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543" y="4329070"/>
            <a:ext cx="1562235" cy="18899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586" y="1414896"/>
            <a:ext cx="6706181" cy="1707028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270396" y="3621806"/>
            <a:ext cx="7561580" cy="945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0" i="0" dirty="0"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通过</a:t>
            </a:r>
            <a:r>
              <a:rPr lang="en-US" altLang="zh-CN" b="0" i="0" dirty="0"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message</a:t>
            </a:r>
            <a:r>
              <a:rPr lang="zh-CN" altLang="en-US" b="0" i="0" dirty="0"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事件刷新卡片内容</a:t>
            </a:r>
          </a:p>
          <a:p>
            <a:endParaRPr lang="zh-CN" altLang="en-US" b="0" i="0" dirty="0"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endParaRPr lang="zh-CN" altLang="en-US" b="0" i="0" dirty="0"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endParaRPr lang="zh-CN" altLang="en-US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E6D4C5-B7B9-0738-E9C8-7298FCF1ABA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01370" y="903791"/>
            <a:ext cx="7561580" cy="337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EntryFormAbility.ets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中的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onFormEvent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b="0" i="0" dirty="0">
              <a:effectLst/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endParaRPr lang="zh-CN" altLang="en-US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2C6C56-841C-E99D-64E4-97906D34C0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57635" y="867775"/>
            <a:ext cx="3251612" cy="337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IntroductionCard.ets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</p:spTree>
  </p:cSld>
  <p:clrMapOvr>
    <a:masterClrMapping/>
  </p:clrMapOvr>
  <p:transition spd="slow">
    <p:cover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64682" y="421559"/>
            <a:ext cx="38925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电影推荐卡片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问题与解决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29048" y="393224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085282" y="1331017"/>
            <a:ext cx="3689167" cy="5053042"/>
          </a:xfrm>
          <a:prstGeom prst="roundRect">
            <a:avLst>
              <a:gd name="adj" fmla="val 1212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316644" y="1331016"/>
            <a:ext cx="3689167" cy="5053042"/>
          </a:xfrm>
          <a:prstGeom prst="roundRect">
            <a:avLst>
              <a:gd name="adj" fmla="val 1212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063469" y="1767009"/>
            <a:ext cx="1743971" cy="1743971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66270" y="1767009"/>
            <a:ext cx="1743971" cy="1743971"/>
          </a:xfrm>
          <a:prstGeom prst="ellips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Shape 23130"/>
          <p:cNvSpPr/>
          <p:nvPr/>
        </p:nvSpPr>
        <p:spPr>
          <a:xfrm>
            <a:off x="7759340" y="2391259"/>
            <a:ext cx="557832" cy="642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4" y="0"/>
                </a:moveTo>
                <a:cubicBezTo>
                  <a:pt x="623" y="0"/>
                  <a:pt x="0" y="543"/>
                  <a:pt x="0" y="1201"/>
                </a:cubicBezTo>
                <a:cubicBezTo>
                  <a:pt x="0" y="1862"/>
                  <a:pt x="623" y="2420"/>
                  <a:pt x="1384" y="2420"/>
                </a:cubicBezTo>
                <a:lnTo>
                  <a:pt x="8116" y="2420"/>
                </a:lnTo>
                <a:lnTo>
                  <a:pt x="8116" y="3239"/>
                </a:lnTo>
                <a:cubicBezTo>
                  <a:pt x="6183" y="4090"/>
                  <a:pt x="4842" y="5825"/>
                  <a:pt x="4823" y="7825"/>
                </a:cubicBezTo>
                <a:cubicBezTo>
                  <a:pt x="4813" y="9125"/>
                  <a:pt x="5368" y="11402"/>
                  <a:pt x="6144" y="13248"/>
                </a:cubicBezTo>
                <a:cubicBezTo>
                  <a:pt x="7347" y="16112"/>
                  <a:pt x="8893" y="17583"/>
                  <a:pt x="10716" y="17597"/>
                </a:cubicBezTo>
                <a:cubicBezTo>
                  <a:pt x="12558" y="17597"/>
                  <a:pt x="14098" y="16157"/>
                  <a:pt x="15351" y="13320"/>
                </a:cubicBezTo>
                <a:cubicBezTo>
                  <a:pt x="16159" y="11486"/>
                  <a:pt x="16766" y="9196"/>
                  <a:pt x="16777" y="7898"/>
                </a:cubicBezTo>
                <a:cubicBezTo>
                  <a:pt x="16790" y="6515"/>
                  <a:pt x="16177" y="5209"/>
                  <a:pt x="15057" y="4222"/>
                </a:cubicBezTo>
                <a:cubicBezTo>
                  <a:pt x="14608" y="3824"/>
                  <a:pt x="14102" y="3505"/>
                  <a:pt x="13547" y="3257"/>
                </a:cubicBezTo>
                <a:lnTo>
                  <a:pt x="13547" y="2420"/>
                </a:lnTo>
                <a:lnTo>
                  <a:pt x="20216" y="2420"/>
                </a:lnTo>
                <a:cubicBezTo>
                  <a:pt x="20977" y="2420"/>
                  <a:pt x="21600" y="1862"/>
                  <a:pt x="21600" y="1201"/>
                </a:cubicBezTo>
                <a:cubicBezTo>
                  <a:pt x="21600" y="543"/>
                  <a:pt x="20974" y="0"/>
                  <a:pt x="20216" y="0"/>
                </a:cubicBezTo>
                <a:lnTo>
                  <a:pt x="1384" y="0"/>
                </a:lnTo>
                <a:close/>
                <a:moveTo>
                  <a:pt x="10800" y="4113"/>
                </a:moveTo>
                <a:lnTo>
                  <a:pt x="10842" y="4113"/>
                </a:lnTo>
                <a:cubicBezTo>
                  <a:pt x="13229" y="4113"/>
                  <a:pt x="15139" y="5809"/>
                  <a:pt x="15120" y="7879"/>
                </a:cubicBezTo>
                <a:cubicBezTo>
                  <a:pt x="15102" y="9948"/>
                  <a:pt x="13121" y="16141"/>
                  <a:pt x="10737" y="16141"/>
                </a:cubicBezTo>
                <a:lnTo>
                  <a:pt x="10716" y="16141"/>
                </a:lnTo>
                <a:cubicBezTo>
                  <a:pt x="8327" y="16141"/>
                  <a:pt x="6461" y="9896"/>
                  <a:pt x="6480" y="7825"/>
                </a:cubicBezTo>
                <a:cubicBezTo>
                  <a:pt x="6501" y="5763"/>
                  <a:pt x="8430" y="4113"/>
                  <a:pt x="10800" y="4113"/>
                </a:cubicBezTo>
                <a:close/>
                <a:moveTo>
                  <a:pt x="9059" y="5314"/>
                </a:moveTo>
                <a:cubicBezTo>
                  <a:pt x="8972" y="5357"/>
                  <a:pt x="6897" y="6437"/>
                  <a:pt x="7487" y="9026"/>
                </a:cubicBezTo>
                <a:cubicBezTo>
                  <a:pt x="7539" y="9255"/>
                  <a:pt x="7776" y="9408"/>
                  <a:pt x="8032" y="9408"/>
                </a:cubicBezTo>
                <a:cubicBezTo>
                  <a:pt x="8069" y="9408"/>
                  <a:pt x="8099" y="9397"/>
                  <a:pt x="8137" y="9390"/>
                </a:cubicBezTo>
                <a:cubicBezTo>
                  <a:pt x="8436" y="9340"/>
                  <a:pt x="8636" y="9103"/>
                  <a:pt x="8577" y="8844"/>
                </a:cubicBezTo>
                <a:cubicBezTo>
                  <a:pt x="8147" y="6949"/>
                  <a:pt x="9554" y="6169"/>
                  <a:pt x="9626" y="6132"/>
                </a:cubicBezTo>
                <a:cubicBezTo>
                  <a:pt x="9884" y="5997"/>
                  <a:pt x="9967" y="5707"/>
                  <a:pt x="9814" y="5477"/>
                </a:cubicBezTo>
                <a:cubicBezTo>
                  <a:pt x="9661" y="5248"/>
                  <a:pt x="9321" y="5180"/>
                  <a:pt x="9059" y="5314"/>
                </a:cubicBezTo>
                <a:close/>
                <a:moveTo>
                  <a:pt x="818" y="8152"/>
                </a:moveTo>
                <a:cubicBezTo>
                  <a:pt x="361" y="8152"/>
                  <a:pt x="0" y="8484"/>
                  <a:pt x="0" y="8880"/>
                </a:cubicBezTo>
                <a:cubicBezTo>
                  <a:pt x="0" y="9278"/>
                  <a:pt x="361" y="9590"/>
                  <a:pt x="818" y="9590"/>
                </a:cubicBezTo>
                <a:lnTo>
                  <a:pt x="2558" y="9590"/>
                </a:lnTo>
                <a:cubicBezTo>
                  <a:pt x="3016" y="9590"/>
                  <a:pt x="3376" y="9278"/>
                  <a:pt x="3376" y="8880"/>
                </a:cubicBezTo>
                <a:cubicBezTo>
                  <a:pt x="3376" y="8484"/>
                  <a:pt x="3013" y="8152"/>
                  <a:pt x="2558" y="8152"/>
                </a:cubicBezTo>
                <a:lnTo>
                  <a:pt x="818" y="8152"/>
                </a:lnTo>
                <a:close/>
                <a:moveTo>
                  <a:pt x="18266" y="8152"/>
                </a:moveTo>
                <a:cubicBezTo>
                  <a:pt x="17808" y="8152"/>
                  <a:pt x="17448" y="8483"/>
                  <a:pt x="17448" y="8880"/>
                </a:cubicBezTo>
                <a:cubicBezTo>
                  <a:pt x="17448" y="9275"/>
                  <a:pt x="17808" y="9590"/>
                  <a:pt x="18266" y="9590"/>
                </a:cubicBezTo>
                <a:lnTo>
                  <a:pt x="19985" y="9590"/>
                </a:lnTo>
                <a:cubicBezTo>
                  <a:pt x="20443" y="9590"/>
                  <a:pt x="20824" y="9275"/>
                  <a:pt x="20824" y="8880"/>
                </a:cubicBezTo>
                <a:cubicBezTo>
                  <a:pt x="20824" y="8483"/>
                  <a:pt x="20443" y="8152"/>
                  <a:pt x="19985" y="8152"/>
                </a:cubicBezTo>
                <a:lnTo>
                  <a:pt x="18266" y="8152"/>
                </a:lnTo>
                <a:close/>
                <a:moveTo>
                  <a:pt x="7990" y="9899"/>
                </a:moveTo>
                <a:cubicBezTo>
                  <a:pt x="7649" y="9899"/>
                  <a:pt x="7382" y="10134"/>
                  <a:pt x="7382" y="10427"/>
                </a:cubicBezTo>
                <a:cubicBezTo>
                  <a:pt x="7382" y="10723"/>
                  <a:pt x="7649" y="10973"/>
                  <a:pt x="7990" y="10973"/>
                </a:cubicBezTo>
                <a:cubicBezTo>
                  <a:pt x="8328" y="10973"/>
                  <a:pt x="8598" y="10723"/>
                  <a:pt x="8598" y="10427"/>
                </a:cubicBezTo>
                <a:cubicBezTo>
                  <a:pt x="8598" y="10134"/>
                  <a:pt x="8328" y="9899"/>
                  <a:pt x="7990" y="9899"/>
                </a:cubicBezTo>
                <a:close/>
                <a:moveTo>
                  <a:pt x="4718" y="14558"/>
                </a:moveTo>
                <a:cubicBezTo>
                  <a:pt x="4507" y="14558"/>
                  <a:pt x="4313" y="14635"/>
                  <a:pt x="4152" y="14776"/>
                </a:cubicBezTo>
                <a:lnTo>
                  <a:pt x="2936" y="15832"/>
                </a:lnTo>
                <a:cubicBezTo>
                  <a:pt x="2613" y="16112"/>
                  <a:pt x="2614" y="16553"/>
                  <a:pt x="2936" y="16832"/>
                </a:cubicBezTo>
                <a:cubicBezTo>
                  <a:pt x="3097" y="16972"/>
                  <a:pt x="3309" y="17051"/>
                  <a:pt x="3523" y="17051"/>
                </a:cubicBezTo>
                <a:cubicBezTo>
                  <a:pt x="3732" y="17051"/>
                  <a:pt x="3926" y="16972"/>
                  <a:pt x="4089" y="16832"/>
                </a:cubicBezTo>
                <a:lnTo>
                  <a:pt x="5306" y="15777"/>
                </a:lnTo>
                <a:cubicBezTo>
                  <a:pt x="5628" y="15497"/>
                  <a:pt x="5628" y="15055"/>
                  <a:pt x="5306" y="14776"/>
                </a:cubicBezTo>
                <a:cubicBezTo>
                  <a:pt x="5143" y="14636"/>
                  <a:pt x="4930" y="14557"/>
                  <a:pt x="4718" y="14558"/>
                </a:cubicBezTo>
                <a:close/>
                <a:moveTo>
                  <a:pt x="16923" y="14558"/>
                </a:moveTo>
                <a:cubicBezTo>
                  <a:pt x="16712" y="14558"/>
                  <a:pt x="16518" y="14635"/>
                  <a:pt x="16357" y="14776"/>
                </a:cubicBezTo>
                <a:cubicBezTo>
                  <a:pt x="16035" y="15056"/>
                  <a:pt x="16035" y="15495"/>
                  <a:pt x="16357" y="15777"/>
                </a:cubicBezTo>
                <a:lnTo>
                  <a:pt x="17574" y="16832"/>
                </a:lnTo>
                <a:cubicBezTo>
                  <a:pt x="17735" y="16972"/>
                  <a:pt x="17931" y="17051"/>
                  <a:pt x="18140" y="17051"/>
                </a:cubicBezTo>
                <a:cubicBezTo>
                  <a:pt x="18350" y="17051"/>
                  <a:pt x="18563" y="16972"/>
                  <a:pt x="18727" y="16832"/>
                </a:cubicBezTo>
                <a:cubicBezTo>
                  <a:pt x="19049" y="16553"/>
                  <a:pt x="19049" y="16112"/>
                  <a:pt x="18727" y="15832"/>
                </a:cubicBezTo>
                <a:cubicBezTo>
                  <a:pt x="18727" y="15832"/>
                  <a:pt x="17511" y="14776"/>
                  <a:pt x="17511" y="14776"/>
                </a:cubicBezTo>
                <a:cubicBezTo>
                  <a:pt x="17350" y="14635"/>
                  <a:pt x="17135" y="14558"/>
                  <a:pt x="16923" y="14558"/>
                </a:cubicBezTo>
                <a:close/>
                <a:moveTo>
                  <a:pt x="10884" y="18634"/>
                </a:moveTo>
                <a:cubicBezTo>
                  <a:pt x="10694" y="18634"/>
                  <a:pt x="10520" y="18702"/>
                  <a:pt x="10381" y="18798"/>
                </a:cubicBezTo>
                <a:cubicBezTo>
                  <a:pt x="10190" y="18928"/>
                  <a:pt x="10066" y="19132"/>
                  <a:pt x="10066" y="19362"/>
                </a:cubicBezTo>
                <a:lnTo>
                  <a:pt x="10066" y="20854"/>
                </a:lnTo>
                <a:cubicBezTo>
                  <a:pt x="10066" y="21083"/>
                  <a:pt x="10190" y="21305"/>
                  <a:pt x="10381" y="21436"/>
                </a:cubicBezTo>
                <a:cubicBezTo>
                  <a:pt x="10520" y="21532"/>
                  <a:pt x="10695" y="21600"/>
                  <a:pt x="10884" y="21600"/>
                </a:cubicBezTo>
                <a:cubicBezTo>
                  <a:pt x="11077" y="21600"/>
                  <a:pt x="11226" y="21530"/>
                  <a:pt x="11366" y="21436"/>
                </a:cubicBezTo>
                <a:cubicBezTo>
                  <a:pt x="11557" y="21305"/>
                  <a:pt x="11681" y="21083"/>
                  <a:pt x="11681" y="20854"/>
                </a:cubicBezTo>
                <a:lnTo>
                  <a:pt x="11681" y="19362"/>
                </a:lnTo>
                <a:cubicBezTo>
                  <a:pt x="11681" y="19132"/>
                  <a:pt x="11557" y="18928"/>
                  <a:pt x="11366" y="18798"/>
                </a:cubicBezTo>
                <a:cubicBezTo>
                  <a:pt x="11226" y="18702"/>
                  <a:pt x="11077" y="18634"/>
                  <a:pt x="10884" y="186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3" name="Shape 23138"/>
          <p:cNvSpPr/>
          <p:nvPr/>
        </p:nvSpPr>
        <p:spPr>
          <a:xfrm>
            <a:off x="12115982" y="2362379"/>
            <a:ext cx="553218" cy="553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600" extrusionOk="0">
                <a:moveTo>
                  <a:pt x="14467" y="8788"/>
                </a:moveTo>
                <a:cubicBezTo>
                  <a:pt x="15398" y="8788"/>
                  <a:pt x="16153" y="8032"/>
                  <a:pt x="16153" y="7097"/>
                </a:cubicBezTo>
                <a:cubicBezTo>
                  <a:pt x="16153" y="6166"/>
                  <a:pt x="15398" y="5406"/>
                  <a:pt x="14467" y="5406"/>
                </a:cubicBezTo>
                <a:cubicBezTo>
                  <a:pt x="13534" y="5406"/>
                  <a:pt x="12780" y="6166"/>
                  <a:pt x="12780" y="7097"/>
                </a:cubicBezTo>
                <a:cubicBezTo>
                  <a:pt x="12780" y="8032"/>
                  <a:pt x="13534" y="8788"/>
                  <a:pt x="14467" y="8788"/>
                </a:cubicBezTo>
                <a:cubicBezTo>
                  <a:pt x="14467" y="8788"/>
                  <a:pt x="14467" y="8788"/>
                  <a:pt x="14467" y="8788"/>
                </a:cubicBezTo>
                <a:close/>
                <a:moveTo>
                  <a:pt x="17769" y="10031"/>
                </a:moveTo>
                <a:cubicBezTo>
                  <a:pt x="15671" y="13260"/>
                  <a:pt x="11150" y="15399"/>
                  <a:pt x="7411" y="16160"/>
                </a:cubicBezTo>
                <a:lnTo>
                  <a:pt x="5426" y="14167"/>
                </a:lnTo>
                <a:cubicBezTo>
                  <a:pt x="6187" y="10422"/>
                  <a:pt x="8320" y="5888"/>
                  <a:pt x="11539" y="3786"/>
                </a:cubicBezTo>
                <a:cubicBezTo>
                  <a:pt x="13771" y="2329"/>
                  <a:pt x="16568" y="2072"/>
                  <a:pt x="19517" y="2034"/>
                </a:cubicBezTo>
                <a:cubicBezTo>
                  <a:pt x="19481" y="4991"/>
                  <a:pt x="19220" y="7793"/>
                  <a:pt x="17769" y="10031"/>
                </a:cubicBezTo>
                <a:cubicBezTo>
                  <a:pt x="17769" y="10031"/>
                  <a:pt x="17769" y="10031"/>
                  <a:pt x="17769" y="10031"/>
                </a:cubicBezTo>
                <a:close/>
                <a:moveTo>
                  <a:pt x="11744" y="19376"/>
                </a:moveTo>
                <a:cubicBezTo>
                  <a:pt x="11534" y="18696"/>
                  <a:pt x="11222" y="17997"/>
                  <a:pt x="10835" y="17297"/>
                </a:cubicBezTo>
                <a:cubicBezTo>
                  <a:pt x="11753" y="16974"/>
                  <a:pt x="12685" y="16577"/>
                  <a:pt x="13594" y="16111"/>
                </a:cubicBezTo>
                <a:cubicBezTo>
                  <a:pt x="13299" y="17346"/>
                  <a:pt x="12659" y="18482"/>
                  <a:pt x="11744" y="19376"/>
                </a:cubicBezTo>
                <a:cubicBezTo>
                  <a:pt x="11744" y="19376"/>
                  <a:pt x="11744" y="19376"/>
                  <a:pt x="11744" y="19376"/>
                </a:cubicBezTo>
                <a:close/>
                <a:moveTo>
                  <a:pt x="2219" y="9827"/>
                </a:moveTo>
                <a:cubicBezTo>
                  <a:pt x="3111" y="8909"/>
                  <a:pt x="4243" y="8269"/>
                  <a:pt x="5475" y="7972"/>
                </a:cubicBezTo>
                <a:cubicBezTo>
                  <a:pt x="5009" y="8883"/>
                  <a:pt x="4616" y="9817"/>
                  <a:pt x="4292" y="10734"/>
                </a:cubicBezTo>
                <a:cubicBezTo>
                  <a:pt x="3592" y="10348"/>
                  <a:pt x="2897" y="10038"/>
                  <a:pt x="2219" y="9827"/>
                </a:cubicBezTo>
                <a:cubicBezTo>
                  <a:pt x="2219" y="9827"/>
                  <a:pt x="2219" y="9827"/>
                  <a:pt x="2219" y="9827"/>
                </a:cubicBezTo>
                <a:close/>
                <a:moveTo>
                  <a:pt x="20535" y="0"/>
                </a:moveTo>
                <a:cubicBezTo>
                  <a:pt x="16896" y="0"/>
                  <a:pt x="13389" y="158"/>
                  <a:pt x="10436" y="2085"/>
                </a:cubicBezTo>
                <a:cubicBezTo>
                  <a:pt x="8879" y="3102"/>
                  <a:pt x="7588" y="4526"/>
                  <a:pt x="6545" y="6113"/>
                </a:cubicBezTo>
                <a:cubicBezTo>
                  <a:pt x="4020" y="6269"/>
                  <a:pt x="1672" y="7552"/>
                  <a:pt x="188" y="9634"/>
                </a:cubicBezTo>
                <a:cubicBezTo>
                  <a:pt x="-15" y="9922"/>
                  <a:pt x="-56" y="10287"/>
                  <a:pt x="76" y="10612"/>
                </a:cubicBezTo>
                <a:cubicBezTo>
                  <a:pt x="211" y="10936"/>
                  <a:pt x="497" y="11168"/>
                  <a:pt x="843" y="11226"/>
                </a:cubicBezTo>
                <a:cubicBezTo>
                  <a:pt x="1751" y="11377"/>
                  <a:pt x="2759" y="11787"/>
                  <a:pt x="3774" y="12391"/>
                </a:cubicBezTo>
                <a:cubicBezTo>
                  <a:pt x="3592" y="13064"/>
                  <a:pt x="3440" y="13719"/>
                  <a:pt x="3336" y="14333"/>
                </a:cubicBezTo>
                <a:cubicBezTo>
                  <a:pt x="3279" y="14656"/>
                  <a:pt x="3385" y="14988"/>
                  <a:pt x="3614" y="15224"/>
                </a:cubicBezTo>
                <a:lnTo>
                  <a:pt x="6361" y="17974"/>
                </a:lnTo>
                <a:cubicBezTo>
                  <a:pt x="6551" y="18166"/>
                  <a:pt x="6807" y="18271"/>
                  <a:pt x="7075" y="18271"/>
                </a:cubicBezTo>
                <a:cubicBezTo>
                  <a:pt x="7130" y="18271"/>
                  <a:pt x="7191" y="18264"/>
                  <a:pt x="7250" y="18254"/>
                </a:cubicBezTo>
                <a:cubicBezTo>
                  <a:pt x="7858" y="18149"/>
                  <a:pt x="8514" y="17999"/>
                  <a:pt x="9185" y="17815"/>
                </a:cubicBezTo>
                <a:cubicBezTo>
                  <a:pt x="9788" y="18835"/>
                  <a:pt x="10197" y="19845"/>
                  <a:pt x="10348" y="20756"/>
                </a:cubicBezTo>
                <a:cubicBezTo>
                  <a:pt x="10407" y="21099"/>
                  <a:pt x="10637" y="21389"/>
                  <a:pt x="10961" y="21525"/>
                </a:cubicBezTo>
                <a:cubicBezTo>
                  <a:pt x="11084" y="21574"/>
                  <a:pt x="11216" y="21600"/>
                  <a:pt x="11346" y="21600"/>
                </a:cubicBezTo>
                <a:cubicBezTo>
                  <a:pt x="11553" y="21600"/>
                  <a:pt x="11759" y="21538"/>
                  <a:pt x="11933" y="21413"/>
                </a:cubicBezTo>
                <a:cubicBezTo>
                  <a:pt x="14011" y="19924"/>
                  <a:pt x="15292" y="17571"/>
                  <a:pt x="15444" y="15038"/>
                </a:cubicBezTo>
                <a:cubicBezTo>
                  <a:pt x="17031" y="13993"/>
                  <a:pt x="18450" y="12699"/>
                  <a:pt x="19460" y="11137"/>
                </a:cubicBezTo>
                <a:cubicBezTo>
                  <a:pt x="21384" y="8179"/>
                  <a:pt x="21544" y="4512"/>
                  <a:pt x="21544" y="1013"/>
                </a:cubicBezTo>
                <a:cubicBezTo>
                  <a:pt x="21544" y="452"/>
                  <a:pt x="21092" y="0"/>
                  <a:pt x="20535" y="0"/>
                </a:cubicBezTo>
                <a:cubicBezTo>
                  <a:pt x="20535" y="0"/>
                  <a:pt x="20535" y="0"/>
                  <a:pt x="20535" y="0"/>
                </a:cubicBezTo>
                <a:close/>
                <a:moveTo>
                  <a:pt x="3002" y="16900"/>
                </a:moveTo>
                <a:cubicBezTo>
                  <a:pt x="2241" y="16900"/>
                  <a:pt x="1598" y="17405"/>
                  <a:pt x="1388" y="18099"/>
                </a:cubicBezTo>
                <a:lnTo>
                  <a:pt x="658" y="20518"/>
                </a:lnTo>
                <a:cubicBezTo>
                  <a:pt x="648" y="20551"/>
                  <a:pt x="642" y="20584"/>
                  <a:pt x="642" y="20617"/>
                </a:cubicBezTo>
                <a:cubicBezTo>
                  <a:pt x="642" y="20806"/>
                  <a:pt x="793" y="20957"/>
                  <a:pt x="981" y="20957"/>
                </a:cubicBezTo>
                <a:cubicBezTo>
                  <a:pt x="1014" y="20957"/>
                  <a:pt x="1047" y="20951"/>
                  <a:pt x="1079" y="20940"/>
                </a:cubicBezTo>
                <a:lnTo>
                  <a:pt x="3493" y="20208"/>
                </a:lnTo>
                <a:cubicBezTo>
                  <a:pt x="4186" y="19997"/>
                  <a:pt x="4687" y="19353"/>
                  <a:pt x="4687" y="18591"/>
                </a:cubicBezTo>
                <a:cubicBezTo>
                  <a:pt x="4687" y="17656"/>
                  <a:pt x="3934" y="16900"/>
                  <a:pt x="3002" y="16900"/>
                </a:cubicBezTo>
                <a:cubicBezTo>
                  <a:pt x="3002" y="16900"/>
                  <a:pt x="3002" y="16900"/>
                  <a:pt x="3002" y="169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4" name="Shape 23143"/>
          <p:cNvSpPr/>
          <p:nvPr/>
        </p:nvSpPr>
        <p:spPr>
          <a:xfrm>
            <a:off x="3690637" y="2391259"/>
            <a:ext cx="514320" cy="642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1" y="15119"/>
                </a:moveTo>
                <a:cubicBezTo>
                  <a:pt x="14106" y="15119"/>
                  <a:pt x="13500" y="15604"/>
                  <a:pt x="13500" y="16201"/>
                </a:cubicBezTo>
                <a:cubicBezTo>
                  <a:pt x="13500" y="16796"/>
                  <a:pt x="14106" y="17278"/>
                  <a:pt x="14851" y="17278"/>
                </a:cubicBezTo>
                <a:cubicBezTo>
                  <a:pt x="15596" y="17278"/>
                  <a:pt x="16199" y="16796"/>
                  <a:pt x="16199" y="16201"/>
                </a:cubicBezTo>
                <a:cubicBezTo>
                  <a:pt x="16199" y="15604"/>
                  <a:pt x="15596" y="15119"/>
                  <a:pt x="14851" y="15119"/>
                </a:cubicBezTo>
                <a:cubicBezTo>
                  <a:pt x="14851" y="15119"/>
                  <a:pt x="14851" y="15119"/>
                  <a:pt x="14851" y="15119"/>
                </a:cubicBezTo>
                <a:close/>
                <a:moveTo>
                  <a:pt x="6750" y="10800"/>
                </a:moveTo>
                <a:lnTo>
                  <a:pt x="6750" y="10800"/>
                </a:lnTo>
                <a:cubicBezTo>
                  <a:pt x="7495" y="10800"/>
                  <a:pt x="8102" y="10315"/>
                  <a:pt x="8102" y="9718"/>
                </a:cubicBezTo>
                <a:cubicBezTo>
                  <a:pt x="8102" y="9124"/>
                  <a:pt x="7495" y="8641"/>
                  <a:pt x="6750" y="8641"/>
                </a:cubicBezTo>
                <a:cubicBezTo>
                  <a:pt x="6005" y="8641"/>
                  <a:pt x="5399" y="9124"/>
                  <a:pt x="5399" y="9718"/>
                </a:cubicBezTo>
                <a:cubicBezTo>
                  <a:pt x="5399" y="10315"/>
                  <a:pt x="6005" y="10800"/>
                  <a:pt x="6750" y="10800"/>
                </a:cubicBezTo>
                <a:cubicBezTo>
                  <a:pt x="6750" y="10800"/>
                  <a:pt x="6750" y="10800"/>
                  <a:pt x="6750" y="10800"/>
                </a:cubicBezTo>
                <a:close/>
                <a:moveTo>
                  <a:pt x="6750" y="14041"/>
                </a:moveTo>
                <a:lnTo>
                  <a:pt x="6750" y="14041"/>
                </a:lnTo>
                <a:cubicBezTo>
                  <a:pt x="7495" y="14041"/>
                  <a:pt x="8102" y="13556"/>
                  <a:pt x="8102" y="12959"/>
                </a:cubicBezTo>
                <a:cubicBezTo>
                  <a:pt x="8102" y="12364"/>
                  <a:pt x="7495" y="11881"/>
                  <a:pt x="6750" y="11881"/>
                </a:cubicBezTo>
                <a:cubicBezTo>
                  <a:pt x="6005" y="11881"/>
                  <a:pt x="5399" y="12364"/>
                  <a:pt x="5399" y="12959"/>
                </a:cubicBezTo>
                <a:cubicBezTo>
                  <a:pt x="5399" y="13556"/>
                  <a:pt x="6005" y="14041"/>
                  <a:pt x="6750" y="14041"/>
                </a:cubicBezTo>
                <a:cubicBezTo>
                  <a:pt x="6750" y="14041"/>
                  <a:pt x="6750" y="14041"/>
                  <a:pt x="6750" y="14041"/>
                </a:cubicBezTo>
                <a:close/>
                <a:moveTo>
                  <a:pt x="10801" y="15119"/>
                </a:moveTo>
                <a:cubicBezTo>
                  <a:pt x="10056" y="15119"/>
                  <a:pt x="9449" y="15604"/>
                  <a:pt x="9449" y="16201"/>
                </a:cubicBezTo>
                <a:cubicBezTo>
                  <a:pt x="9449" y="16796"/>
                  <a:pt x="10052" y="17278"/>
                  <a:pt x="10801" y="17278"/>
                </a:cubicBezTo>
                <a:cubicBezTo>
                  <a:pt x="11546" y="17278"/>
                  <a:pt x="12148" y="16796"/>
                  <a:pt x="12148" y="16201"/>
                </a:cubicBezTo>
                <a:cubicBezTo>
                  <a:pt x="12148" y="15604"/>
                  <a:pt x="11546" y="15119"/>
                  <a:pt x="10801" y="15119"/>
                </a:cubicBezTo>
                <a:cubicBezTo>
                  <a:pt x="10801" y="15119"/>
                  <a:pt x="10801" y="15119"/>
                  <a:pt x="10801" y="15119"/>
                </a:cubicBezTo>
                <a:close/>
                <a:moveTo>
                  <a:pt x="18898" y="19441"/>
                </a:moveTo>
                <a:lnTo>
                  <a:pt x="2700" y="19441"/>
                </a:lnTo>
                <a:lnTo>
                  <a:pt x="2700" y="2160"/>
                </a:lnTo>
                <a:lnTo>
                  <a:pt x="18898" y="2160"/>
                </a:lnTo>
                <a:cubicBezTo>
                  <a:pt x="18898" y="2160"/>
                  <a:pt x="18898" y="19441"/>
                  <a:pt x="18898" y="19441"/>
                </a:cubicBezTo>
                <a:close/>
                <a:moveTo>
                  <a:pt x="18898" y="0"/>
                </a:moveTo>
                <a:lnTo>
                  <a:pt x="2700" y="0"/>
                </a:lnTo>
                <a:cubicBezTo>
                  <a:pt x="1210" y="0"/>
                  <a:pt x="0" y="968"/>
                  <a:pt x="0" y="2160"/>
                </a:cubicBezTo>
                <a:lnTo>
                  <a:pt x="0" y="19441"/>
                </a:lnTo>
                <a:cubicBezTo>
                  <a:pt x="0" y="20633"/>
                  <a:pt x="1210" y="21600"/>
                  <a:pt x="2700" y="21600"/>
                </a:cubicBezTo>
                <a:lnTo>
                  <a:pt x="18898" y="21600"/>
                </a:lnTo>
                <a:cubicBezTo>
                  <a:pt x="20391" y="21600"/>
                  <a:pt x="21600" y="20633"/>
                  <a:pt x="21600" y="19441"/>
                </a:cubicBezTo>
                <a:lnTo>
                  <a:pt x="21600" y="2160"/>
                </a:lnTo>
                <a:cubicBezTo>
                  <a:pt x="21600" y="968"/>
                  <a:pt x="20391" y="0"/>
                  <a:pt x="18898" y="0"/>
                </a:cubicBezTo>
                <a:cubicBezTo>
                  <a:pt x="18898" y="0"/>
                  <a:pt x="18898" y="0"/>
                  <a:pt x="18898" y="0"/>
                </a:cubicBezTo>
                <a:close/>
                <a:moveTo>
                  <a:pt x="6750" y="17278"/>
                </a:moveTo>
                <a:lnTo>
                  <a:pt x="6750" y="17278"/>
                </a:lnTo>
                <a:cubicBezTo>
                  <a:pt x="7495" y="17278"/>
                  <a:pt x="8102" y="16796"/>
                  <a:pt x="8102" y="16201"/>
                </a:cubicBezTo>
                <a:cubicBezTo>
                  <a:pt x="8102" y="15604"/>
                  <a:pt x="7495" y="15119"/>
                  <a:pt x="6750" y="15119"/>
                </a:cubicBezTo>
                <a:cubicBezTo>
                  <a:pt x="6005" y="15119"/>
                  <a:pt x="5399" y="15604"/>
                  <a:pt x="5399" y="16201"/>
                </a:cubicBezTo>
                <a:cubicBezTo>
                  <a:pt x="5399" y="16796"/>
                  <a:pt x="6005" y="17278"/>
                  <a:pt x="6750" y="17278"/>
                </a:cubicBezTo>
                <a:cubicBezTo>
                  <a:pt x="6750" y="17278"/>
                  <a:pt x="6750" y="17278"/>
                  <a:pt x="6750" y="17278"/>
                </a:cubicBezTo>
                <a:close/>
                <a:moveTo>
                  <a:pt x="6750" y="6482"/>
                </a:moveTo>
                <a:lnTo>
                  <a:pt x="14851" y="6482"/>
                </a:lnTo>
                <a:cubicBezTo>
                  <a:pt x="15596" y="6482"/>
                  <a:pt x="16199" y="5996"/>
                  <a:pt x="16199" y="5400"/>
                </a:cubicBezTo>
                <a:cubicBezTo>
                  <a:pt x="16199" y="4805"/>
                  <a:pt x="15596" y="4318"/>
                  <a:pt x="14851" y="4318"/>
                </a:cubicBezTo>
                <a:lnTo>
                  <a:pt x="6750" y="4318"/>
                </a:lnTo>
                <a:cubicBezTo>
                  <a:pt x="6005" y="4318"/>
                  <a:pt x="5399" y="4805"/>
                  <a:pt x="5399" y="5400"/>
                </a:cubicBezTo>
                <a:cubicBezTo>
                  <a:pt x="5399" y="5996"/>
                  <a:pt x="6005" y="6482"/>
                  <a:pt x="6750" y="6482"/>
                </a:cubicBezTo>
                <a:cubicBezTo>
                  <a:pt x="6750" y="6482"/>
                  <a:pt x="6750" y="6482"/>
                  <a:pt x="6750" y="6482"/>
                </a:cubicBezTo>
                <a:close/>
                <a:moveTo>
                  <a:pt x="10801" y="8641"/>
                </a:moveTo>
                <a:cubicBezTo>
                  <a:pt x="10056" y="8641"/>
                  <a:pt x="9449" y="9124"/>
                  <a:pt x="9449" y="9718"/>
                </a:cubicBezTo>
                <a:cubicBezTo>
                  <a:pt x="9449" y="10315"/>
                  <a:pt x="10052" y="10800"/>
                  <a:pt x="10801" y="10800"/>
                </a:cubicBezTo>
                <a:cubicBezTo>
                  <a:pt x="11546" y="10800"/>
                  <a:pt x="12148" y="10315"/>
                  <a:pt x="12148" y="9718"/>
                </a:cubicBezTo>
                <a:cubicBezTo>
                  <a:pt x="12148" y="9124"/>
                  <a:pt x="11546" y="8641"/>
                  <a:pt x="10801" y="8641"/>
                </a:cubicBezTo>
                <a:cubicBezTo>
                  <a:pt x="10801" y="8641"/>
                  <a:pt x="10801" y="8641"/>
                  <a:pt x="10801" y="8641"/>
                </a:cubicBezTo>
                <a:close/>
                <a:moveTo>
                  <a:pt x="10801" y="11881"/>
                </a:moveTo>
                <a:cubicBezTo>
                  <a:pt x="10056" y="11881"/>
                  <a:pt x="9449" y="12364"/>
                  <a:pt x="9449" y="12959"/>
                </a:cubicBezTo>
                <a:cubicBezTo>
                  <a:pt x="9449" y="13556"/>
                  <a:pt x="10056" y="14041"/>
                  <a:pt x="10801" y="14041"/>
                </a:cubicBezTo>
                <a:cubicBezTo>
                  <a:pt x="11546" y="14041"/>
                  <a:pt x="12148" y="13556"/>
                  <a:pt x="12148" y="12959"/>
                </a:cubicBezTo>
                <a:cubicBezTo>
                  <a:pt x="12148" y="12364"/>
                  <a:pt x="11546" y="11881"/>
                  <a:pt x="10801" y="11881"/>
                </a:cubicBezTo>
                <a:cubicBezTo>
                  <a:pt x="10801" y="11881"/>
                  <a:pt x="10801" y="11881"/>
                  <a:pt x="10801" y="11881"/>
                </a:cubicBezTo>
                <a:close/>
                <a:moveTo>
                  <a:pt x="14851" y="8641"/>
                </a:moveTo>
                <a:cubicBezTo>
                  <a:pt x="14106" y="8641"/>
                  <a:pt x="13500" y="9124"/>
                  <a:pt x="13500" y="9718"/>
                </a:cubicBezTo>
                <a:cubicBezTo>
                  <a:pt x="13500" y="10315"/>
                  <a:pt x="14106" y="10800"/>
                  <a:pt x="14851" y="10800"/>
                </a:cubicBezTo>
                <a:cubicBezTo>
                  <a:pt x="15596" y="10800"/>
                  <a:pt x="16199" y="10315"/>
                  <a:pt x="16199" y="9718"/>
                </a:cubicBezTo>
                <a:cubicBezTo>
                  <a:pt x="16199" y="9124"/>
                  <a:pt x="15596" y="8641"/>
                  <a:pt x="14851" y="8641"/>
                </a:cubicBezTo>
                <a:cubicBezTo>
                  <a:pt x="14851" y="8641"/>
                  <a:pt x="14851" y="8641"/>
                  <a:pt x="14851" y="8641"/>
                </a:cubicBezTo>
                <a:close/>
                <a:moveTo>
                  <a:pt x="14851" y="11881"/>
                </a:moveTo>
                <a:cubicBezTo>
                  <a:pt x="14106" y="11881"/>
                  <a:pt x="13500" y="12364"/>
                  <a:pt x="13500" y="12959"/>
                </a:cubicBezTo>
                <a:cubicBezTo>
                  <a:pt x="13500" y="13556"/>
                  <a:pt x="14106" y="14041"/>
                  <a:pt x="14851" y="14041"/>
                </a:cubicBezTo>
                <a:cubicBezTo>
                  <a:pt x="15596" y="14041"/>
                  <a:pt x="16199" y="13556"/>
                  <a:pt x="16199" y="12959"/>
                </a:cubicBezTo>
                <a:cubicBezTo>
                  <a:pt x="16199" y="12364"/>
                  <a:pt x="15596" y="11881"/>
                  <a:pt x="14851" y="11881"/>
                </a:cubicBezTo>
                <a:cubicBezTo>
                  <a:pt x="14851" y="11881"/>
                  <a:pt x="14851" y="11881"/>
                  <a:pt x="14851" y="1188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5" name="文本框 14"/>
          <p:cNvSpPr txBox="1"/>
          <p:nvPr/>
        </p:nvSpPr>
        <p:spPr>
          <a:xfrm>
            <a:off x="3063469" y="3727447"/>
            <a:ext cx="169701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Q1</a:t>
            </a:r>
          </a:p>
        </p:txBody>
      </p:sp>
      <p:sp>
        <p:nvSpPr>
          <p:cNvPr id="16" name="矩形 15"/>
          <p:cNvSpPr/>
          <p:nvPr/>
        </p:nvSpPr>
        <p:spPr>
          <a:xfrm>
            <a:off x="2628266" y="4473241"/>
            <a:ext cx="2641481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sym typeface="+mn-ea"/>
              </a:rPr>
              <a:t>数据传输及更新问题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187839" y="3727447"/>
            <a:ext cx="169701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Q2</a:t>
            </a:r>
          </a:p>
        </p:txBody>
      </p:sp>
      <p:sp>
        <p:nvSpPr>
          <p:cNvPr id="19" name="矩形 18"/>
          <p:cNvSpPr/>
          <p:nvPr/>
        </p:nvSpPr>
        <p:spPr>
          <a:xfrm>
            <a:off x="6752636" y="4473241"/>
            <a:ext cx="264148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sym typeface="+mn-ea"/>
              </a:rPr>
              <a:t>页面跳转问题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3044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卡片</a:t>
            </a:r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0890" y="3381147"/>
            <a:ext cx="237744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电影视频</a:t>
            </a:r>
          </a:p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卡片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910597" y="979089"/>
            <a:ext cx="2696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电影视频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/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海报卡片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910455" y="2224405"/>
            <a:ext cx="346710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不喜欢？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试试刷新功能！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想要了解电影内容？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--</a:t>
            </a: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点击即可直达电影宣传片视频页面！</a:t>
            </a:r>
            <a:endParaRPr lang="zh-CN" altLang="en-US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endParaRPr lang="en-US" altLang="zh-CN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7" name="图片 6" descr="电影海报卡片功能展示有刷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555" y="0"/>
            <a:ext cx="316611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29048" y="393224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99720" y="1031875"/>
            <a:ext cx="11637645" cy="5546090"/>
          </a:xfrm>
          <a:prstGeom prst="roundRect">
            <a:avLst>
              <a:gd name="adj" fmla="val 1212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hape 23143"/>
          <p:cNvSpPr/>
          <p:nvPr/>
        </p:nvSpPr>
        <p:spPr>
          <a:xfrm>
            <a:off x="918621" y="1621522"/>
            <a:ext cx="424933" cy="531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1" y="15119"/>
                </a:moveTo>
                <a:cubicBezTo>
                  <a:pt x="14106" y="15119"/>
                  <a:pt x="13500" y="15604"/>
                  <a:pt x="13500" y="16201"/>
                </a:cubicBezTo>
                <a:cubicBezTo>
                  <a:pt x="13500" y="16796"/>
                  <a:pt x="14106" y="17278"/>
                  <a:pt x="14851" y="17278"/>
                </a:cubicBezTo>
                <a:cubicBezTo>
                  <a:pt x="15596" y="17278"/>
                  <a:pt x="16199" y="16796"/>
                  <a:pt x="16199" y="16201"/>
                </a:cubicBezTo>
                <a:cubicBezTo>
                  <a:pt x="16199" y="15604"/>
                  <a:pt x="15596" y="15119"/>
                  <a:pt x="14851" y="15119"/>
                </a:cubicBezTo>
                <a:cubicBezTo>
                  <a:pt x="14851" y="15119"/>
                  <a:pt x="14851" y="15119"/>
                  <a:pt x="14851" y="15119"/>
                </a:cubicBezTo>
                <a:close/>
                <a:moveTo>
                  <a:pt x="6750" y="10800"/>
                </a:moveTo>
                <a:lnTo>
                  <a:pt x="6750" y="10800"/>
                </a:lnTo>
                <a:cubicBezTo>
                  <a:pt x="7495" y="10800"/>
                  <a:pt x="8102" y="10315"/>
                  <a:pt x="8102" y="9718"/>
                </a:cubicBezTo>
                <a:cubicBezTo>
                  <a:pt x="8102" y="9124"/>
                  <a:pt x="7495" y="8641"/>
                  <a:pt x="6750" y="8641"/>
                </a:cubicBezTo>
                <a:cubicBezTo>
                  <a:pt x="6005" y="8641"/>
                  <a:pt x="5399" y="9124"/>
                  <a:pt x="5399" y="9718"/>
                </a:cubicBezTo>
                <a:cubicBezTo>
                  <a:pt x="5399" y="10315"/>
                  <a:pt x="6005" y="10800"/>
                  <a:pt x="6750" y="10800"/>
                </a:cubicBezTo>
                <a:cubicBezTo>
                  <a:pt x="6750" y="10800"/>
                  <a:pt x="6750" y="10800"/>
                  <a:pt x="6750" y="10800"/>
                </a:cubicBezTo>
                <a:close/>
                <a:moveTo>
                  <a:pt x="6750" y="14041"/>
                </a:moveTo>
                <a:lnTo>
                  <a:pt x="6750" y="14041"/>
                </a:lnTo>
                <a:cubicBezTo>
                  <a:pt x="7495" y="14041"/>
                  <a:pt x="8102" y="13556"/>
                  <a:pt x="8102" y="12959"/>
                </a:cubicBezTo>
                <a:cubicBezTo>
                  <a:pt x="8102" y="12364"/>
                  <a:pt x="7495" y="11881"/>
                  <a:pt x="6750" y="11881"/>
                </a:cubicBezTo>
                <a:cubicBezTo>
                  <a:pt x="6005" y="11881"/>
                  <a:pt x="5399" y="12364"/>
                  <a:pt x="5399" y="12959"/>
                </a:cubicBezTo>
                <a:cubicBezTo>
                  <a:pt x="5399" y="13556"/>
                  <a:pt x="6005" y="14041"/>
                  <a:pt x="6750" y="14041"/>
                </a:cubicBezTo>
                <a:cubicBezTo>
                  <a:pt x="6750" y="14041"/>
                  <a:pt x="6750" y="14041"/>
                  <a:pt x="6750" y="14041"/>
                </a:cubicBezTo>
                <a:close/>
                <a:moveTo>
                  <a:pt x="10801" y="15119"/>
                </a:moveTo>
                <a:cubicBezTo>
                  <a:pt x="10056" y="15119"/>
                  <a:pt x="9449" y="15604"/>
                  <a:pt x="9449" y="16201"/>
                </a:cubicBezTo>
                <a:cubicBezTo>
                  <a:pt x="9449" y="16796"/>
                  <a:pt x="10052" y="17278"/>
                  <a:pt x="10801" y="17278"/>
                </a:cubicBezTo>
                <a:cubicBezTo>
                  <a:pt x="11546" y="17278"/>
                  <a:pt x="12148" y="16796"/>
                  <a:pt x="12148" y="16201"/>
                </a:cubicBezTo>
                <a:cubicBezTo>
                  <a:pt x="12148" y="15604"/>
                  <a:pt x="11546" y="15119"/>
                  <a:pt x="10801" y="15119"/>
                </a:cubicBezTo>
                <a:cubicBezTo>
                  <a:pt x="10801" y="15119"/>
                  <a:pt x="10801" y="15119"/>
                  <a:pt x="10801" y="15119"/>
                </a:cubicBezTo>
                <a:close/>
                <a:moveTo>
                  <a:pt x="18898" y="19441"/>
                </a:moveTo>
                <a:lnTo>
                  <a:pt x="2700" y="19441"/>
                </a:lnTo>
                <a:lnTo>
                  <a:pt x="2700" y="2160"/>
                </a:lnTo>
                <a:lnTo>
                  <a:pt x="18898" y="2160"/>
                </a:lnTo>
                <a:cubicBezTo>
                  <a:pt x="18898" y="2160"/>
                  <a:pt x="18898" y="19441"/>
                  <a:pt x="18898" y="19441"/>
                </a:cubicBezTo>
                <a:close/>
                <a:moveTo>
                  <a:pt x="18898" y="0"/>
                </a:moveTo>
                <a:lnTo>
                  <a:pt x="2700" y="0"/>
                </a:lnTo>
                <a:cubicBezTo>
                  <a:pt x="1210" y="0"/>
                  <a:pt x="0" y="968"/>
                  <a:pt x="0" y="2160"/>
                </a:cubicBezTo>
                <a:lnTo>
                  <a:pt x="0" y="19441"/>
                </a:lnTo>
                <a:cubicBezTo>
                  <a:pt x="0" y="20633"/>
                  <a:pt x="1210" y="21600"/>
                  <a:pt x="2700" y="21600"/>
                </a:cubicBezTo>
                <a:lnTo>
                  <a:pt x="18898" y="21600"/>
                </a:lnTo>
                <a:cubicBezTo>
                  <a:pt x="20391" y="21600"/>
                  <a:pt x="21600" y="20633"/>
                  <a:pt x="21600" y="19441"/>
                </a:cubicBezTo>
                <a:lnTo>
                  <a:pt x="21600" y="2160"/>
                </a:lnTo>
                <a:cubicBezTo>
                  <a:pt x="21600" y="968"/>
                  <a:pt x="20391" y="0"/>
                  <a:pt x="18898" y="0"/>
                </a:cubicBezTo>
                <a:cubicBezTo>
                  <a:pt x="18898" y="0"/>
                  <a:pt x="18898" y="0"/>
                  <a:pt x="18898" y="0"/>
                </a:cubicBezTo>
                <a:close/>
                <a:moveTo>
                  <a:pt x="6750" y="17278"/>
                </a:moveTo>
                <a:lnTo>
                  <a:pt x="6750" y="17278"/>
                </a:lnTo>
                <a:cubicBezTo>
                  <a:pt x="7495" y="17278"/>
                  <a:pt x="8102" y="16796"/>
                  <a:pt x="8102" y="16201"/>
                </a:cubicBezTo>
                <a:cubicBezTo>
                  <a:pt x="8102" y="15604"/>
                  <a:pt x="7495" y="15119"/>
                  <a:pt x="6750" y="15119"/>
                </a:cubicBezTo>
                <a:cubicBezTo>
                  <a:pt x="6005" y="15119"/>
                  <a:pt x="5399" y="15604"/>
                  <a:pt x="5399" y="16201"/>
                </a:cubicBezTo>
                <a:cubicBezTo>
                  <a:pt x="5399" y="16796"/>
                  <a:pt x="6005" y="17278"/>
                  <a:pt x="6750" y="17278"/>
                </a:cubicBezTo>
                <a:cubicBezTo>
                  <a:pt x="6750" y="17278"/>
                  <a:pt x="6750" y="17278"/>
                  <a:pt x="6750" y="17278"/>
                </a:cubicBezTo>
                <a:close/>
                <a:moveTo>
                  <a:pt x="6750" y="6482"/>
                </a:moveTo>
                <a:lnTo>
                  <a:pt x="14851" y="6482"/>
                </a:lnTo>
                <a:cubicBezTo>
                  <a:pt x="15596" y="6482"/>
                  <a:pt x="16199" y="5996"/>
                  <a:pt x="16199" y="5400"/>
                </a:cubicBezTo>
                <a:cubicBezTo>
                  <a:pt x="16199" y="4805"/>
                  <a:pt x="15596" y="4318"/>
                  <a:pt x="14851" y="4318"/>
                </a:cubicBezTo>
                <a:lnTo>
                  <a:pt x="6750" y="4318"/>
                </a:lnTo>
                <a:cubicBezTo>
                  <a:pt x="6005" y="4318"/>
                  <a:pt x="5399" y="4805"/>
                  <a:pt x="5399" y="5400"/>
                </a:cubicBezTo>
                <a:cubicBezTo>
                  <a:pt x="5399" y="5996"/>
                  <a:pt x="6005" y="6482"/>
                  <a:pt x="6750" y="6482"/>
                </a:cubicBezTo>
                <a:cubicBezTo>
                  <a:pt x="6750" y="6482"/>
                  <a:pt x="6750" y="6482"/>
                  <a:pt x="6750" y="6482"/>
                </a:cubicBezTo>
                <a:close/>
                <a:moveTo>
                  <a:pt x="10801" y="8641"/>
                </a:moveTo>
                <a:cubicBezTo>
                  <a:pt x="10056" y="8641"/>
                  <a:pt x="9449" y="9124"/>
                  <a:pt x="9449" y="9718"/>
                </a:cubicBezTo>
                <a:cubicBezTo>
                  <a:pt x="9449" y="10315"/>
                  <a:pt x="10052" y="10800"/>
                  <a:pt x="10801" y="10800"/>
                </a:cubicBezTo>
                <a:cubicBezTo>
                  <a:pt x="11546" y="10800"/>
                  <a:pt x="12148" y="10315"/>
                  <a:pt x="12148" y="9718"/>
                </a:cubicBezTo>
                <a:cubicBezTo>
                  <a:pt x="12148" y="9124"/>
                  <a:pt x="11546" y="8641"/>
                  <a:pt x="10801" y="8641"/>
                </a:cubicBezTo>
                <a:cubicBezTo>
                  <a:pt x="10801" y="8641"/>
                  <a:pt x="10801" y="8641"/>
                  <a:pt x="10801" y="8641"/>
                </a:cubicBezTo>
                <a:close/>
                <a:moveTo>
                  <a:pt x="10801" y="11881"/>
                </a:moveTo>
                <a:cubicBezTo>
                  <a:pt x="10056" y="11881"/>
                  <a:pt x="9449" y="12364"/>
                  <a:pt x="9449" y="12959"/>
                </a:cubicBezTo>
                <a:cubicBezTo>
                  <a:pt x="9449" y="13556"/>
                  <a:pt x="10056" y="14041"/>
                  <a:pt x="10801" y="14041"/>
                </a:cubicBezTo>
                <a:cubicBezTo>
                  <a:pt x="11546" y="14041"/>
                  <a:pt x="12148" y="13556"/>
                  <a:pt x="12148" y="12959"/>
                </a:cubicBezTo>
                <a:cubicBezTo>
                  <a:pt x="12148" y="12364"/>
                  <a:pt x="11546" y="11881"/>
                  <a:pt x="10801" y="11881"/>
                </a:cubicBezTo>
                <a:cubicBezTo>
                  <a:pt x="10801" y="11881"/>
                  <a:pt x="10801" y="11881"/>
                  <a:pt x="10801" y="11881"/>
                </a:cubicBezTo>
                <a:close/>
                <a:moveTo>
                  <a:pt x="14851" y="8641"/>
                </a:moveTo>
                <a:cubicBezTo>
                  <a:pt x="14106" y="8641"/>
                  <a:pt x="13500" y="9124"/>
                  <a:pt x="13500" y="9718"/>
                </a:cubicBezTo>
                <a:cubicBezTo>
                  <a:pt x="13500" y="10315"/>
                  <a:pt x="14106" y="10800"/>
                  <a:pt x="14851" y="10800"/>
                </a:cubicBezTo>
                <a:cubicBezTo>
                  <a:pt x="15596" y="10800"/>
                  <a:pt x="16199" y="10315"/>
                  <a:pt x="16199" y="9718"/>
                </a:cubicBezTo>
                <a:cubicBezTo>
                  <a:pt x="16199" y="9124"/>
                  <a:pt x="15596" y="8641"/>
                  <a:pt x="14851" y="8641"/>
                </a:cubicBezTo>
                <a:cubicBezTo>
                  <a:pt x="14851" y="8641"/>
                  <a:pt x="14851" y="8641"/>
                  <a:pt x="14851" y="8641"/>
                </a:cubicBezTo>
                <a:close/>
                <a:moveTo>
                  <a:pt x="14851" y="11881"/>
                </a:moveTo>
                <a:cubicBezTo>
                  <a:pt x="14106" y="11881"/>
                  <a:pt x="13500" y="12364"/>
                  <a:pt x="13500" y="12959"/>
                </a:cubicBezTo>
                <a:cubicBezTo>
                  <a:pt x="13500" y="13556"/>
                  <a:pt x="14106" y="14041"/>
                  <a:pt x="14851" y="14041"/>
                </a:cubicBezTo>
                <a:cubicBezTo>
                  <a:pt x="15596" y="14041"/>
                  <a:pt x="16199" y="13556"/>
                  <a:pt x="16199" y="12959"/>
                </a:cubicBezTo>
                <a:cubicBezTo>
                  <a:pt x="16199" y="12364"/>
                  <a:pt x="15596" y="11881"/>
                  <a:pt x="14851" y="11881"/>
                </a:cubicBezTo>
                <a:cubicBezTo>
                  <a:pt x="14851" y="11881"/>
                  <a:pt x="14851" y="11881"/>
                  <a:pt x="14851" y="1188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51600" y="2152650"/>
            <a:ext cx="1962150" cy="20231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19820" y="2067560"/>
            <a:ext cx="2080895" cy="19919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64682" y="421559"/>
            <a:ext cx="358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电影视频卡片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主要代码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37755" y="3727450"/>
            <a:ext cx="2266950" cy="25984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307" y="3272979"/>
            <a:ext cx="5238693" cy="31634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941" y="1653428"/>
            <a:ext cx="6047498" cy="136441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29048" y="393224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99720" y="1031875"/>
            <a:ext cx="11637645" cy="5546090"/>
          </a:xfrm>
          <a:prstGeom prst="roundRect">
            <a:avLst>
              <a:gd name="adj" fmla="val 1212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10613" y="1190855"/>
            <a:ext cx="1440874" cy="1440874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hape 23143"/>
          <p:cNvSpPr/>
          <p:nvPr/>
        </p:nvSpPr>
        <p:spPr>
          <a:xfrm>
            <a:off x="918621" y="1621522"/>
            <a:ext cx="424933" cy="531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1" y="15119"/>
                </a:moveTo>
                <a:cubicBezTo>
                  <a:pt x="14106" y="15119"/>
                  <a:pt x="13500" y="15604"/>
                  <a:pt x="13500" y="16201"/>
                </a:cubicBezTo>
                <a:cubicBezTo>
                  <a:pt x="13500" y="16796"/>
                  <a:pt x="14106" y="17278"/>
                  <a:pt x="14851" y="17278"/>
                </a:cubicBezTo>
                <a:cubicBezTo>
                  <a:pt x="15596" y="17278"/>
                  <a:pt x="16199" y="16796"/>
                  <a:pt x="16199" y="16201"/>
                </a:cubicBezTo>
                <a:cubicBezTo>
                  <a:pt x="16199" y="15604"/>
                  <a:pt x="15596" y="15119"/>
                  <a:pt x="14851" y="15119"/>
                </a:cubicBezTo>
                <a:cubicBezTo>
                  <a:pt x="14851" y="15119"/>
                  <a:pt x="14851" y="15119"/>
                  <a:pt x="14851" y="15119"/>
                </a:cubicBezTo>
                <a:close/>
                <a:moveTo>
                  <a:pt x="6750" y="10800"/>
                </a:moveTo>
                <a:lnTo>
                  <a:pt x="6750" y="10800"/>
                </a:lnTo>
                <a:cubicBezTo>
                  <a:pt x="7495" y="10800"/>
                  <a:pt x="8102" y="10315"/>
                  <a:pt x="8102" y="9718"/>
                </a:cubicBezTo>
                <a:cubicBezTo>
                  <a:pt x="8102" y="9124"/>
                  <a:pt x="7495" y="8641"/>
                  <a:pt x="6750" y="8641"/>
                </a:cubicBezTo>
                <a:cubicBezTo>
                  <a:pt x="6005" y="8641"/>
                  <a:pt x="5399" y="9124"/>
                  <a:pt x="5399" y="9718"/>
                </a:cubicBezTo>
                <a:cubicBezTo>
                  <a:pt x="5399" y="10315"/>
                  <a:pt x="6005" y="10800"/>
                  <a:pt x="6750" y="10800"/>
                </a:cubicBezTo>
                <a:cubicBezTo>
                  <a:pt x="6750" y="10800"/>
                  <a:pt x="6750" y="10800"/>
                  <a:pt x="6750" y="10800"/>
                </a:cubicBezTo>
                <a:close/>
                <a:moveTo>
                  <a:pt x="6750" y="14041"/>
                </a:moveTo>
                <a:lnTo>
                  <a:pt x="6750" y="14041"/>
                </a:lnTo>
                <a:cubicBezTo>
                  <a:pt x="7495" y="14041"/>
                  <a:pt x="8102" y="13556"/>
                  <a:pt x="8102" y="12959"/>
                </a:cubicBezTo>
                <a:cubicBezTo>
                  <a:pt x="8102" y="12364"/>
                  <a:pt x="7495" y="11881"/>
                  <a:pt x="6750" y="11881"/>
                </a:cubicBezTo>
                <a:cubicBezTo>
                  <a:pt x="6005" y="11881"/>
                  <a:pt x="5399" y="12364"/>
                  <a:pt x="5399" y="12959"/>
                </a:cubicBezTo>
                <a:cubicBezTo>
                  <a:pt x="5399" y="13556"/>
                  <a:pt x="6005" y="14041"/>
                  <a:pt x="6750" y="14041"/>
                </a:cubicBezTo>
                <a:cubicBezTo>
                  <a:pt x="6750" y="14041"/>
                  <a:pt x="6750" y="14041"/>
                  <a:pt x="6750" y="14041"/>
                </a:cubicBezTo>
                <a:close/>
                <a:moveTo>
                  <a:pt x="10801" y="15119"/>
                </a:moveTo>
                <a:cubicBezTo>
                  <a:pt x="10056" y="15119"/>
                  <a:pt x="9449" y="15604"/>
                  <a:pt x="9449" y="16201"/>
                </a:cubicBezTo>
                <a:cubicBezTo>
                  <a:pt x="9449" y="16796"/>
                  <a:pt x="10052" y="17278"/>
                  <a:pt x="10801" y="17278"/>
                </a:cubicBezTo>
                <a:cubicBezTo>
                  <a:pt x="11546" y="17278"/>
                  <a:pt x="12148" y="16796"/>
                  <a:pt x="12148" y="16201"/>
                </a:cubicBezTo>
                <a:cubicBezTo>
                  <a:pt x="12148" y="15604"/>
                  <a:pt x="11546" y="15119"/>
                  <a:pt x="10801" y="15119"/>
                </a:cubicBezTo>
                <a:cubicBezTo>
                  <a:pt x="10801" y="15119"/>
                  <a:pt x="10801" y="15119"/>
                  <a:pt x="10801" y="15119"/>
                </a:cubicBezTo>
                <a:close/>
                <a:moveTo>
                  <a:pt x="18898" y="19441"/>
                </a:moveTo>
                <a:lnTo>
                  <a:pt x="2700" y="19441"/>
                </a:lnTo>
                <a:lnTo>
                  <a:pt x="2700" y="2160"/>
                </a:lnTo>
                <a:lnTo>
                  <a:pt x="18898" y="2160"/>
                </a:lnTo>
                <a:cubicBezTo>
                  <a:pt x="18898" y="2160"/>
                  <a:pt x="18898" y="19441"/>
                  <a:pt x="18898" y="19441"/>
                </a:cubicBezTo>
                <a:close/>
                <a:moveTo>
                  <a:pt x="18898" y="0"/>
                </a:moveTo>
                <a:lnTo>
                  <a:pt x="2700" y="0"/>
                </a:lnTo>
                <a:cubicBezTo>
                  <a:pt x="1210" y="0"/>
                  <a:pt x="0" y="968"/>
                  <a:pt x="0" y="2160"/>
                </a:cubicBezTo>
                <a:lnTo>
                  <a:pt x="0" y="19441"/>
                </a:lnTo>
                <a:cubicBezTo>
                  <a:pt x="0" y="20633"/>
                  <a:pt x="1210" y="21600"/>
                  <a:pt x="2700" y="21600"/>
                </a:cubicBezTo>
                <a:lnTo>
                  <a:pt x="18898" y="21600"/>
                </a:lnTo>
                <a:cubicBezTo>
                  <a:pt x="20391" y="21600"/>
                  <a:pt x="21600" y="20633"/>
                  <a:pt x="21600" y="19441"/>
                </a:cubicBezTo>
                <a:lnTo>
                  <a:pt x="21600" y="2160"/>
                </a:lnTo>
                <a:cubicBezTo>
                  <a:pt x="21600" y="968"/>
                  <a:pt x="20391" y="0"/>
                  <a:pt x="18898" y="0"/>
                </a:cubicBezTo>
                <a:cubicBezTo>
                  <a:pt x="18898" y="0"/>
                  <a:pt x="18898" y="0"/>
                  <a:pt x="18898" y="0"/>
                </a:cubicBezTo>
                <a:close/>
                <a:moveTo>
                  <a:pt x="6750" y="17278"/>
                </a:moveTo>
                <a:lnTo>
                  <a:pt x="6750" y="17278"/>
                </a:lnTo>
                <a:cubicBezTo>
                  <a:pt x="7495" y="17278"/>
                  <a:pt x="8102" y="16796"/>
                  <a:pt x="8102" y="16201"/>
                </a:cubicBezTo>
                <a:cubicBezTo>
                  <a:pt x="8102" y="15604"/>
                  <a:pt x="7495" y="15119"/>
                  <a:pt x="6750" y="15119"/>
                </a:cubicBezTo>
                <a:cubicBezTo>
                  <a:pt x="6005" y="15119"/>
                  <a:pt x="5399" y="15604"/>
                  <a:pt x="5399" y="16201"/>
                </a:cubicBezTo>
                <a:cubicBezTo>
                  <a:pt x="5399" y="16796"/>
                  <a:pt x="6005" y="17278"/>
                  <a:pt x="6750" y="17278"/>
                </a:cubicBezTo>
                <a:cubicBezTo>
                  <a:pt x="6750" y="17278"/>
                  <a:pt x="6750" y="17278"/>
                  <a:pt x="6750" y="17278"/>
                </a:cubicBezTo>
                <a:close/>
                <a:moveTo>
                  <a:pt x="6750" y="6482"/>
                </a:moveTo>
                <a:lnTo>
                  <a:pt x="14851" y="6482"/>
                </a:lnTo>
                <a:cubicBezTo>
                  <a:pt x="15596" y="6482"/>
                  <a:pt x="16199" y="5996"/>
                  <a:pt x="16199" y="5400"/>
                </a:cubicBezTo>
                <a:cubicBezTo>
                  <a:pt x="16199" y="4805"/>
                  <a:pt x="15596" y="4318"/>
                  <a:pt x="14851" y="4318"/>
                </a:cubicBezTo>
                <a:lnTo>
                  <a:pt x="6750" y="4318"/>
                </a:lnTo>
                <a:cubicBezTo>
                  <a:pt x="6005" y="4318"/>
                  <a:pt x="5399" y="4805"/>
                  <a:pt x="5399" y="5400"/>
                </a:cubicBezTo>
                <a:cubicBezTo>
                  <a:pt x="5399" y="5996"/>
                  <a:pt x="6005" y="6482"/>
                  <a:pt x="6750" y="6482"/>
                </a:cubicBezTo>
                <a:cubicBezTo>
                  <a:pt x="6750" y="6482"/>
                  <a:pt x="6750" y="6482"/>
                  <a:pt x="6750" y="6482"/>
                </a:cubicBezTo>
                <a:close/>
                <a:moveTo>
                  <a:pt x="10801" y="8641"/>
                </a:moveTo>
                <a:cubicBezTo>
                  <a:pt x="10056" y="8641"/>
                  <a:pt x="9449" y="9124"/>
                  <a:pt x="9449" y="9718"/>
                </a:cubicBezTo>
                <a:cubicBezTo>
                  <a:pt x="9449" y="10315"/>
                  <a:pt x="10052" y="10800"/>
                  <a:pt x="10801" y="10800"/>
                </a:cubicBezTo>
                <a:cubicBezTo>
                  <a:pt x="11546" y="10800"/>
                  <a:pt x="12148" y="10315"/>
                  <a:pt x="12148" y="9718"/>
                </a:cubicBezTo>
                <a:cubicBezTo>
                  <a:pt x="12148" y="9124"/>
                  <a:pt x="11546" y="8641"/>
                  <a:pt x="10801" y="8641"/>
                </a:cubicBezTo>
                <a:cubicBezTo>
                  <a:pt x="10801" y="8641"/>
                  <a:pt x="10801" y="8641"/>
                  <a:pt x="10801" y="8641"/>
                </a:cubicBezTo>
                <a:close/>
                <a:moveTo>
                  <a:pt x="10801" y="11881"/>
                </a:moveTo>
                <a:cubicBezTo>
                  <a:pt x="10056" y="11881"/>
                  <a:pt x="9449" y="12364"/>
                  <a:pt x="9449" y="12959"/>
                </a:cubicBezTo>
                <a:cubicBezTo>
                  <a:pt x="9449" y="13556"/>
                  <a:pt x="10056" y="14041"/>
                  <a:pt x="10801" y="14041"/>
                </a:cubicBezTo>
                <a:cubicBezTo>
                  <a:pt x="11546" y="14041"/>
                  <a:pt x="12148" y="13556"/>
                  <a:pt x="12148" y="12959"/>
                </a:cubicBezTo>
                <a:cubicBezTo>
                  <a:pt x="12148" y="12364"/>
                  <a:pt x="11546" y="11881"/>
                  <a:pt x="10801" y="11881"/>
                </a:cubicBezTo>
                <a:cubicBezTo>
                  <a:pt x="10801" y="11881"/>
                  <a:pt x="10801" y="11881"/>
                  <a:pt x="10801" y="11881"/>
                </a:cubicBezTo>
                <a:close/>
                <a:moveTo>
                  <a:pt x="14851" y="8641"/>
                </a:moveTo>
                <a:cubicBezTo>
                  <a:pt x="14106" y="8641"/>
                  <a:pt x="13500" y="9124"/>
                  <a:pt x="13500" y="9718"/>
                </a:cubicBezTo>
                <a:cubicBezTo>
                  <a:pt x="13500" y="10315"/>
                  <a:pt x="14106" y="10800"/>
                  <a:pt x="14851" y="10800"/>
                </a:cubicBezTo>
                <a:cubicBezTo>
                  <a:pt x="15596" y="10800"/>
                  <a:pt x="16199" y="10315"/>
                  <a:pt x="16199" y="9718"/>
                </a:cubicBezTo>
                <a:cubicBezTo>
                  <a:pt x="16199" y="9124"/>
                  <a:pt x="15596" y="8641"/>
                  <a:pt x="14851" y="8641"/>
                </a:cubicBezTo>
                <a:cubicBezTo>
                  <a:pt x="14851" y="8641"/>
                  <a:pt x="14851" y="8641"/>
                  <a:pt x="14851" y="8641"/>
                </a:cubicBezTo>
                <a:close/>
                <a:moveTo>
                  <a:pt x="14851" y="11881"/>
                </a:moveTo>
                <a:cubicBezTo>
                  <a:pt x="14106" y="11881"/>
                  <a:pt x="13500" y="12364"/>
                  <a:pt x="13500" y="12959"/>
                </a:cubicBezTo>
                <a:cubicBezTo>
                  <a:pt x="13500" y="13556"/>
                  <a:pt x="14106" y="14041"/>
                  <a:pt x="14851" y="14041"/>
                </a:cubicBezTo>
                <a:cubicBezTo>
                  <a:pt x="15596" y="14041"/>
                  <a:pt x="16199" y="13556"/>
                  <a:pt x="16199" y="12959"/>
                </a:cubicBezTo>
                <a:cubicBezTo>
                  <a:pt x="16199" y="12364"/>
                  <a:pt x="15596" y="11881"/>
                  <a:pt x="14851" y="11881"/>
                </a:cubicBezTo>
                <a:cubicBezTo>
                  <a:pt x="14851" y="11881"/>
                  <a:pt x="14851" y="11881"/>
                  <a:pt x="14851" y="1188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5" name="文本框 14"/>
          <p:cNvSpPr txBox="1"/>
          <p:nvPr/>
        </p:nvSpPr>
        <p:spPr>
          <a:xfrm>
            <a:off x="1928495" y="1190625"/>
            <a:ext cx="2729230" cy="5308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TovideoCard.ets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66925" y="1621790"/>
            <a:ext cx="6203950" cy="1479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47775" y="3207385"/>
            <a:ext cx="3121660" cy="3051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83785" y="3207385"/>
            <a:ext cx="4846320" cy="325310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64682" y="421559"/>
            <a:ext cx="358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电影视频卡片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主要代码</a:t>
            </a:r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29048" y="393224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99720" y="1031875"/>
            <a:ext cx="11637645" cy="5546090"/>
          </a:xfrm>
          <a:prstGeom prst="roundRect">
            <a:avLst>
              <a:gd name="adj" fmla="val 1212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10613" y="1190855"/>
            <a:ext cx="1440874" cy="1440874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hape 23143"/>
          <p:cNvSpPr/>
          <p:nvPr/>
        </p:nvSpPr>
        <p:spPr>
          <a:xfrm>
            <a:off x="918621" y="1621522"/>
            <a:ext cx="424933" cy="531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1" y="15119"/>
                </a:moveTo>
                <a:cubicBezTo>
                  <a:pt x="14106" y="15119"/>
                  <a:pt x="13500" y="15604"/>
                  <a:pt x="13500" y="16201"/>
                </a:cubicBezTo>
                <a:cubicBezTo>
                  <a:pt x="13500" y="16796"/>
                  <a:pt x="14106" y="17278"/>
                  <a:pt x="14851" y="17278"/>
                </a:cubicBezTo>
                <a:cubicBezTo>
                  <a:pt x="15596" y="17278"/>
                  <a:pt x="16199" y="16796"/>
                  <a:pt x="16199" y="16201"/>
                </a:cubicBezTo>
                <a:cubicBezTo>
                  <a:pt x="16199" y="15604"/>
                  <a:pt x="15596" y="15119"/>
                  <a:pt x="14851" y="15119"/>
                </a:cubicBezTo>
                <a:cubicBezTo>
                  <a:pt x="14851" y="15119"/>
                  <a:pt x="14851" y="15119"/>
                  <a:pt x="14851" y="15119"/>
                </a:cubicBezTo>
                <a:close/>
                <a:moveTo>
                  <a:pt x="6750" y="10800"/>
                </a:moveTo>
                <a:lnTo>
                  <a:pt x="6750" y="10800"/>
                </a:lnTo>
                <a:cubicBezTo>
                  <a:pt x="7495" y="10800"/>
                  <a:pt x="8102" y="10315"/>
                  <a:pt x="8102" y="9718"/>
                </a:cubicBezTo>
                <a:cubicBezTo>
                  <a:pt x="8102" y="9124"/>
                  <a:pt x="7495" y="8641"/>
                  <a:pt x="6750" y="8641"/>
                </a:cubicBezTo>
                <a:cubicBezTo>
                  <a:pt x="6005" y="8641"/>
                  <a:pt x="5399" y="9124"/>
                  <a:pt x="5399" y="9718"/>
                </a:cubicBezTo>
                <a:cubicBezTo>
                  <a:pt x="5399" y="10315"/>
                  <a:pt x="6005" y="10800"/>
                  <a:pt x="6750" y="10800"/>
                </a:cubicBezTo>
                <a:cubicBezTo>
                  <a:pt x="6750" y="10800"/>
                  <a:pt x="6750" y="10800"/>
                  <a:pt x="6750" y="10800"/>
                </a:cubicBezTo>
                <a:close/>
                <a:moveTo>
                  <a:pt x="6750" y="14041"/>
                </a:moveTo>
                <a:lnTo>
                  <a:pt x="6750" y="14041"/>
                </a:lnTo>
                <a:cubicBezTo>
                  <a:pt x="7495" y="14041"/>
                  <a:pt x="8102" y="13556"/>
                  <a:pt x="8102" y="12959"/>
                </a:cubicBezTo>
                <a:cubicBezTo>
                  <a:pt x="8102" y="12364"/>
                  <a:pt x="7495" y="11881"/>
                  <a:pt x="6750" y="11881"/>
                </a:cubicBezTo>
                <a:cubicBezTo>
                  <a:pt x="6005" y="11881"/>
                  <a:pt x="5399" y="12364"/>
                  <a:pt x="5399" y="12959"/>
                </a:cubicBezTo>
                <a:cubicBezTo>
                  <a:pt x="5399" y="13556"/>
                  <a:pt x="6005" y="14041"/>
                  <a:pt x="6750" y="14041"/>
                </a:cubicBezTo>
                <a:cubicBezTo>
                  <a:pt x="6750" y="14041"/>
                  <a:pt x="6750" y="14041"/>
                  <a:pt x="6750" y="14041"/>
                </a:cubicBezTo>
                <a:close/>
                <a:moveTo>
                  <a:pt x="10801" y="15119"/>
                </a:moveTo>
                <a:cubicBezTo>
                  <a:pt x="10056" y="15119"/>
                  <a:pt x="9449" y="15604"/>
                  <a:pt x="9449" y="16201"/>
                </a:cubicBezTo>
                <a:cubicBezTo>
                  <a:pt x="9449" y="16796"/>
                  <a:pt x="10052" y="17278"/>
                  <a:pt x="10801" y="17278"/>
                </a:cubicBezTo>
                <a:cubicBezTo>
                  <a:pt x="11546" y="17278"/>
                  <a:pt x="12148" y="16796"/>
                  <a:pt x="12148" y="16201"/>
                </a:cubicBezTo>
                <a:cubicBezTo>
                  <a:pt x="12148" y="15604"/>
                  <a:pt x="11546" y="15119"/>
                  <a:pt x="10801" y="15119"/>
                </a:cubicBezTo>
                <a:cubicBezTo>
                  <a:pt x="10801" y="15119"/>
                  <a:pt x="10801" y="15119"/>
                  <a:pt x="10801" y="15119"/>
                </a:cubicBezTo>
                <a:close/>
                <a:moveTo>
                  <a:pt x="18898" y="19441"/>
                </a:moveTo>
                <a:lnTo>
                  <a:pt x="2700" y="19441"/>
                </a:lnTo>
                <a:lnTo>
                  <a:pt x="2700" y="2160"/>
                </a:lnTo>
                <a:lnTo>
                  <a:pt x="18898" y="2160"/>
                </a:lnTo>
                <a:cubicBezTo>
                  <a:pt x="18898" y="2160"/>
                  <a:pt x="18898" y="19441"/>
                  <a:pt x="18898" y="19441"/>
                </a:cubicBezTo>
                <a:close/>
                <a:moveTo>
                  <a:pt x="18898" y="0"/>
                </a:moveTo>
                <a:lnTo>
                  <a:pt x="2700" y="0"/>
                </a:lnTo>
                <a:cubicBezTo>
                  <a:pt x="1210" y="0"/>
                  <a:pt x="0" y="968"/>
                  <a:pt x="0" y="2160"/>
                </a:cubicBezTo>
                <a:lnTo>
                  <a:pt x="0" y="19441"/>
                </a:lnTo>
                <a:cubicBezTo>
                  <a:pt x="0" y="20633"/>
                  <a:pt x="1210" y="21600"/>
                  <a:pt x="2700" y="21600"/>
                </a:cubicBezTo>
                <a:lnTo>
                  <a:pt x="18898" y="21600"/>
                </a:lnTo>
                <a:cubicBezTo>
                  <a:pt x="20391" y="21600"/>
                  <a:pt x="21600" y="20633"/>
                  <a:pt x="21600" y="19441"/>
                </a:cubicBezTo>
                <a:lnTo>
                  <a:pt x="21600" y="2160"/>
                </a:lnTo>
                <a:cubicBezTo>
                  <a:pt x="21600" y="968"/>
                  <a:pt x="20391" y="0"/>
                  <a:pt x="18898" y="0"/>
                </a:cubicBezTo>
                <a:cubicBezTo>
                  <a:pt x="18898" y="0"/>
                  <a:pt x="18898" y="0"/>
                  <a:pt x="18898" y="0"/>
                </a:cubicBezTo>
                <a:close/>
                <a:moveTo>
                  <a:pt x="6750" y="17278"/>
                </a:moveTo>
                <a:lnTo>
                  <a:pt x="6750" y="17278"/>
                </a:lnTo>
                <a:cubicBezTo>
                  <a:pt x="7495" y="17278"/>
                  <a:pt x="8102" y="16796"/>
                  <a:pt x="8102" y="16201"/>
                </a:cubicBezTo>
                <a:cubicBezTo>
                  <a:pt x="8102" y="15604"/>
                  <a:pt x="7495" y="15119"/>
                  <a:pt x="6750" y="15119"/>
                </a:cubicBezTo>
                <a:cubicBezTo>
                  <a:pt x="6005" y="15119"/>
                  <a:pt x="5399" y="15604"/>
                  <a:pt x="5399" y="16201"/>
                </a:cubicBezTo>
                <a:cubicBezTo>
                  <a:pt x="5399" y="16796"/>
                  <a:pt x="6005" y="17278"/>
                  <a:pt x="6750" y="17278"/>
                </a:cubicBezTo>
                <a:cubicBezTo>
                  <a:pt x="6750" y="17278"/>
                  <a:pt x="6750" y="17278"/>
                  <a:pt x="6750" y="17278"/>
                </a:cubicBezTo>
                <a:close/>
                <a:moveTo>
                  <a:pt x="6750" y="6482"/>
                </a:moveTo>
                <a:lnTo>
                  <a:pt x="14851" y="6482"/>
                </a:lnTo>
                <a:cubicBezTo>
                  <a:pt x="15596" y="6482"/>
                  <a:pt x="16199" y="5996"/>
                  <a:pt x="16199" y="5400"/>
                </a:cubicBezTo>
                <a:cubicBezTo>
                  <a:pt x="16199" y="4805"/>
                  <a:pt x="15596" y="4318"/>
                  <a:pt x="14851" y="4318"/>
                </a:cubicBezTo>
                <a:lnTo>
                  <a:pt x="6750" y="4318"/>
                </a:lnTo>
                <a:cubicBezTo>
                  <a:pt x="6005" y="4318"/>
                  <a:pt x="5399" y="4805"/>
                  <a:pt x="5399" y="5400"/>
                </a:cubicBezTo>
                <a:cubicBezTo>
                  <a:pt x="5399" y="5996"/>
                  <a:pt x="6005" y="6482"/>
                  <a:pt x="6750" y="6482"/>
                </a:cubicBezTo>
                <a:cubicBezTo>
                  <a:pt x="6750" y="6482"/>
                  <a:pt x="6750" y="6482"/>
                  <a:pt x="6750" y="6482"/>
                </a:cubicBezTo>
                <a:close/>
                <a:moveTo>
                  <a:pt x="10801" y="8641"/>
                </a:moveTo>
                <a:cubicBezTo>
                  <a:pt x="10056" y="8641"/>
                  <a:pt x="9449" y="9124"/>
                  <a:pt x="9449" y="9718"/>
                </a:cubicBezTo>
                <a:cubicBezTo>
                  <a:pt x="9449" y="10315"/>
                  <a:pt x="10052" y="10800"/>
                  <a:pt x="10801" y="10800"/>
                </a:cubicBezTo>
                <a:cubicBezTo>
                  <a:pt x="11546" y="10800"/>
                  <a:pt x="12148" y="10315"/>
                  <a:pt x="12148" y="9718"/>
                </a:cubicBezTo>
                <a:cubicBezTo>
                  <a:pt x="12148" y="9124"/>
                  <a:pt x="11546" y="8641"/>
                  <a:pt x="10801" y="8641"/>
                </a:cubicBezTo>
                <a:cubicBezTo>
                  <a:pt x="10801" y="8641"/>
                  <a:pt x="10801" y="8641"/>
                  <a:pt x="10801" y="8641"/>
                </a:cubicBezTo>
                <a:close/>
                <a:moveTo>
                  <a:pt x="10801" y="11881"/>
                </a:moveTo>
                <a:cubicBezTo>
                  <a:pt x="10056" y="11881"/>
                  <a:pt x="9449" y="12364"/>
                  <a:pt x="9449" y="12959"/>
                </a:cubicBezTo>
                <a:cubicBezTo>
                  <a:pt x="9449" y="13556"/>
                  <a:pt x="10056" y="14041"/>
                  <a:pt x="10801" y="14041"/>
                </a:cubicBezTo>
                <a:cubicBezTo>
                  <a:pt x="11546" y="14041"/>
                  <a:pt x="12148" y="13556"/>
                  <a:pt x="12148" y="12959"/>
                </a:cubicBezTo>
                <a:cubicBezTo>
                  <a:pt x="12148" y="12364"/>
                  <a:pt x="11546" y="11881"/>
                  <a:pt x="10801" y="11881"/>
                </a:cubicBezTo>
                <a:cubicBezTo>
                  <a:pt x="10801" y="11881"/>
                  <a:pt x="10801" y="11881"/>
                  <a:pt x="10801" y="11881"/>
                </a:cubicBezTo>
                <a:close/>
                <a:moveTo>
                  <a:pt x="14851" y="8641"/>
                </a:moveTo>
                <a:cubicBezTo>
                  <a:pt x="14106" y="8641"/>
                  <a:pt x="13500" y="9124"/>
                  <a:pt x="13500" y="9718"/>
                </a:cubicBezTo>
                <a:cubicBezTo>
                  <a:pt x="13500" y="10315"/>
                  <a:pt x="14106" y="10800"/>
                  <a:pt x="14851" y="10800"/>
                </a:cubicBezTo>
                <a:cubicBezTo>
                  <a:pt x="15596" y="10800"/>
                  <a:pt x="16199" y="10315"/>
                  <a:pt x="16199" y="9718"/>
                </a:cubicBezTo>
                <a:cubicBezTo>
                  <a:pt x="16199" y="9124"/>
                  <a:pt x="15596" y="8641"/>
                  <a:pt x="14851" y="8641"/>
                </a:cubicBezTo>
                <a:cubicBezTo>
                  <a:pt x="14851" y="8641"/>
                  <a:pt x="14851" y="8641"/>
                  <a:pt x="14851" y="8641"/>
                </a:cubicBezTo>
                <a:close/>
                <a:moveTo>
                  <a:pt x="14851" y="11881"/>
                </a:moveTo>
                <a:cubicBezTo>
                  <a:pt x="14106" y="11881"/>
                  <a:pt x="13500" y="12364"/>
                  <a:pt x="13500" y="12959"/>
                </a:cubicBezTo>
                <a:cubicBezTo>
                  <a:pt x="13500" y="13556"/>
                  <a:pt x="14106" y="14041"/>
                  <a:pt x="14851" y="14041"/>
                </a:cubicBezTo>
                <a:cubicBezTo>
                  <a:pt x="15596" y="14041"/>
                  <a:pt x="16199" y="13556"/>
                  <a:pt x="16199" y="12959"/>
                </a:cubicBezTo>
                <a:cubicBezTo>
                  <a:pt x="16199" y="12364"/>
                  <a:pt x="15596" y="11881"/>
                  <a:pt x="14851" y="11881"/>
                </a:cubicBezTo>
                <a:cubicBezTo>
                  <a:pt x="14851" y="11881"/>
                  <a:pt x="14851" y="11881"/>
                  <a:pt x="14851" y="1188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5" name="文本框 14"/>
          <p:cNvSpPr txBox="1"/>
          <p:nvPr/>
        </p:nvSpPr>
        <p:spPr>
          <a:xfrm>
            <a:off x="1928495" y="1190625"/>
            <a:ext cx="2729230" cy="5308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TovideoCard.ets</a:t>
            </a: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98665" y="3429000"/>
            <a:ext cx="1962150" cy="20231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19820" y="2067560"/>
            <a:ext cx="2080895" cy="1991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63115" y="1851660"/>
            <a:ext cx="4933950" cy="40386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64682" y="421559"/>
            <a:ext cx="358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电影视频卡片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主要代码</a:t>
            </a:r>
          </a:p>
        </p:txBody>
      </p: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29048" y="393224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52425" y="970915"/>
            <a:ext cx="11650345" cy="5718175"/>
          </a:xfrm>
          <a:prstGeom prst="roundRect">
            <a:avLst>
              <a:gd name="adj" fmla="val 1212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08518" y="1119735"/>
            <a:ext cx="1440874" cy="1440874"/>
          </a:xfrm>
          <a:prstGeom prst="ellips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Shape 23130"/>
          <p:cNvSpPr/>
          <p:nvPr/>
        </p:nvSpPr>
        <p:spPr>
          <a:xfrm>
            <a:off x="5777524" y="2631172"/>
            <a:ext cx="460882" cy="531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4" y="0"/>
                </a:moveTo>
                <a:cubicBezTo>
                  <a:pt x="623" y="0"/>
                  <a:pt x="0" y="543"/>
                  <a:pt x="0" y="1201"/>
                </a:cubicBezTo>
                <a:cubicBezTo>
                  <a:pt x="0" y="1862"/>
                  <a:pt x="623" y="2420"/>
                  <a:pt x="1384" y="2420"/>
                </a:cubicBezTo>
                <a:lnTo>
                  <a:pt x="8116" y="2420"/>
                </a:lnTo>
                <a:lnTo>
                  <a:pt x="8116" y="3239"/>
                </a:lnTo>
                <a:cubicBezTo>
                  <a:pt x="6183" y="4090"/>
                  <a:pt x="4842" y="5825"/>
                  <a:pt x="4823" y="7825"/>
                </a:cubicBezTo>
                <a:cubicBezTo>
                  <a:pt x="4813" y="9125"/>
                  <a:pt x="5368" y="11402"/>
                  <a:pt x="6144" y="13248"/>
                </a:cubicBezTo>
                <a:cubicBezTo>
                  <a:pt x="7347" y="16112"/>
                  <a:pt x="8893" y="17583"/>
                  <a:pt x="10716" y="17597"/>
                </a:cubicBezTo>
                <a:cubicBezTo>
                  <a:pt x="12558" y="17597"/>
                  <a:pt x="14098" y="16157"/>
                  <a:pt x="15351" y="13320"/>
                </a:cubicBezTo>
                <a:cubicBezTo>
                  <a:pt x="16159" y="11486"/>
                  <a:pt x="16766" y="9196"/>
                  <a:pt x="16777" y="7898"/>
                </a:cubicBezTo>
                <a:cubicBezTo>
                  <a:pt x="16790" y="6515"/>
                  <a:pt x="16177" y="5209"/>
                  <a:pt x="15057" y="4222"/>
                </a:cubicBezTo>
                <a:cubicBezTo>
                  <a:pt x="14608" y="3824"/>
                  <a:pt x="14102" y="3505"/>
                  <a:pt x="13547" y="3257"/>
                </a:cubicBezTo>
                <a:lnTo>
                  <a:pt x="13547" y="2420"/>
                </a:lnTo>
                <a:lnTo>
                  <a:pt x="20216" y="2420"/>
                </a:lnTo>
                <a:cubicBezTo>
                  <a:pt x="20977" y="2420"/>
                  <a:pt x="21600" y="1862"/>
                  <a:pt x="21600" y="1201"/>
                </a:cubicBezTo>
                <a:cubicBezTo>
                  <a:pt x="21600" y="543"/>
                  <a:pt x="20974" y="0"/>
                  <a:pt x="20216" y="0"/>
                </a:cubicBezTo>
                <a:lnTo>
                  <a:pt x="1384" y="0"/>
                </a:lnTo>
                <a:close/>
                <a:moveTo>
                  <a:pt x="10800" y="4113"/>
                </a:moveTo>
                <a:lnTo>
                  <a:pt x="10842" y="4113"/>
                </a:lnTo>
                <a:cubicBezTo>
                  <a:pt x="13229" y="4113"/>
                  <a:pt x="15139" y="5809"/>
                  <a:pt x="15120" y="7879"/>
                </a:cubicBezTo>
                <a:cubicBezTo>
                  <a:pt x="15102" y="9948"/>
                  <a:pt x="13121" y="16141"/>
                  <a:pt x="10737" y="16141"/>
                </a:cubicBezTo>
                <a:lnTo>
                  <a:pt x="10716" y="16141"/>
                </a:lnTo>
                <a:cubicBezTo>
                  <a:pt x="8327" y="16141"/>
                  <a:pt x="6461" y="9896"/>
                  <a:pt x="6480" y="7825"/>
                </a:cubicBezTo>
                <a:cubicBezTo>
                  <a:pt x="6501" y="5763"/>
                  <a:pt x="8430" y="4113"/>
                  <a:pt x="10800" y="4113"/>
                </a:cubicBezTo>
                <a:close/>
                <a:moveTo>
                  <a:pt x="9059" y="5314"/>
                </a:moveTo>
                <a:cubicBezTo>
                  <a:pt x="8972" y="5357"/>
                  <a:pt x="6897" y="6437"/>
                  <a:pt x="7487" y="9026"/>
                </a:cubicBezTo>
                <a:cubicBezTo>
                  <a:pt x="7539" y="9255"/>
                  <a:pt x="7776" y="9408"/>
                  <a:pt x="8032" y="9408"/>
                </a:cubicBezTo>
                <a:cubicBezTo>
                  <a:pt x="8069" y="9408"/>
                  <a:pt x="8099" y="9397"/>
                  <a:pt x="8137" y="9390"/>
                </a:cubicBezTo>
                <a:cubicBezTo>
                  <a:pt x="8436" y="9340"/>
                  <a:pt x="8636" y="9103"/>
                  <a:pt x="8577" y="8844"/>
                </a:cubicBezTo>
                <a:cubicBezTo>
                  <a:pt x="8147" y="6949"/>
                  <a:pt x="9554" y="6169"/>
                  <a:pt x="9626" y="6132"/>
                </a:cubicBezTo>
                <a:cubicBezTo>
                  <a:pt x="9884" y="5997"/>
                  <a:pt x="9967" y="5707"/>
                  <a:pt x="9814" y="5477"/>
                </a:cubicBezTo>
                <a:cubicBezTo>
                  <a:pt x="9661" y="5248"/>
                  <a:pt x="9321" y="5180"/>
                  <a:pt x="9059" y="5314"/>
                </a:cubicBezTo>
                <a:close/>
                <a:moveTo>
                  <a:pt x="818" y="8152"/>
                </a:moveTo>
                <a:cubicBezTo>
                  <a:pt x="361" y="8152"/>
                  <a:pt x="0" y="8484"/>
                  <a:pt x="0" y="8880"/>
                </a:cubicBezTo>
                <a:cubicBezTo>
                  <a:pt x="0" y="9278"/>
                  <a:pt x="361" y="9590"/>
                  <a:pt x="818" y="9590"/>
                </a:cubicBezTo>
                <a:lnTo>
                  <a:pt x="2558" y="9590"/>
                </a:lnTo>
                <a:cubicBezTo>
                  <a:pt x="3016" y="9590"/>
                  <a:pt x="3376" y="9278"/>
                  <a:pt x="3376" y="8880"/>
                </a:cubicBezTo>
                <a:cubicBezTo>
                  <a:pt x="3376" y="8484"/>
                  <a:pt x="3013" y="8152"/>
                  <a:pt x="2558" y="8152"/>
                </a:cubicBezTo>
                <a:lnTo>
                  <a:pt x="818" y="8152"/>
                </a:lnTo>
                <a:close/>
                <a:moveTo>
                  <a:pt x="18266" y="8152"/>
                </a:moveTo>
                <a:cubicBezTo>
                  <a:pt x="17808" y="8152"/>
                  <a:pt x="17448" y="8483"/>
                  <a:pt x="17448" y="8880"/>
                </a:cubicBezTo>
                <a:cubicBezTo>
                  <a:pt x="17448" y="9275"/>
                  <a:pt x="17808" y="9590"/>
                  <a:pt x="18266" y="9590"/>
                </a:cubicBezTo>
                <a:lnTo>
                  <a:pt x="19985" y="9590"/>
                </a:lnTo>
                <a:cubicBezTo>
                  <a:pt x="20443" y="9590"/>
                  <a:pt x="20824" y="9275"/>
                  <a:pt x="20824" y="8880"/>
                </a:cubicBezTo>
                <a:cubicBezTo>
                  <a:pt x="20824" y="8483"/>
                  <a:pt x="20443" y="8152"/>
                  <a:pt x="19985" y="8152"/>
                </a:cubicBezTo>
                <a:lnTo>
                  <a:pt x="18266" y="8152"/>
                </a:lnTo>
                <a:close/>
                <a:moveTo>
                  <a:pt x="7990" y="9899"/>
                </a:moveTo>
                <a:cubicBezTo>
                  <a:pt x="7649" y="9899"/>
                  <a:pt x="7382" y="10134"/>
                  <a:pt x="7382" y="10427"/>
                </a:cubicBezTo>
                <a:cubicBezTo>
                  <a:pt x="7382" y="10723"/>
                  <a:pt x="7649" y="10973"/>
                  <a:pt x="7990" y="10973"/>
                </a:cubicBezTo>
                <a:cubicBezTo>
                  <a:pt x="8328" y="10973"/>
                  <a:pt x="8598" y="10723"/>
                  <a:pt x="8598" y="10427"/>
                </a:cubicBezTo>
                <a:cubicBezTo>
                  <a:pt x="8598" y="10134"/>
                  <a:pt x="8328" y="9899"/>
                  <a:pt x="7990" y="9899"/>
                </a:cubicBezTo>
                <a:close/>
                <a:moveTo>
                  <a:pt x="4718" y="14558"/>
                </a:moveTo>
                <a:cubicBezTo>
                  <a:pt x="4507" y="14558"/>
                  <a:pt x="4313" y="14635"/>
                  <a:pt x="4152" y="14776"/>
                </a:cubicBezTo>
                <a:lnTo>
                  <a:pt x="2936" y="15832"/>
                </a:lnTo>
                <a:cubicBezTo>
                  <a:pt x="2613" y="16112"/>
                  <a:pt x="2614" y="16553"/>
                  <a:pt x="2936" y="16832"/>
                </a:cubicBezTo>
                <a:cubicBezTo>
                  <a:pt x="3097" y="16972"/>
                  <a:pt x="3309" y="17051"/>
                  <a:pt x="3523" y="17051"/>
                </a:cubicBezTo>
                <a:cubicBezTo>
                  <a:pt x="3732" y="17051"/>
                  <a:pt x="3926" y="16972"/>
                  <a:pt x="4089" y="16832"/>
                </a:cubicBezTo>
                <a:lnTo>
                  <a:pt x="5306" y="15777"/>
                </a:lnTo>
                <a:cubicBezTo>
                  <a:pt x="5628" y="15497"/>
                  <a:pt x="5628" y="15055"/>
                  <a:pt x="5306" y="14776"/>
                </a:cubicBezTo>
                <a:cubicBezTo>
                  <a:pt x="5143" y="14636"/>
                  <a:pt x="4930" y="14557"/>
                  <a:pt x="4718" y="14558"/>
                </a:cubicBezTo>
                <a:close/>
                <a:moveTo>
                  <a:pt x="16923" y="14558"/>
                </a:moveTo>
                <a:cubicBezTo>
                  <a:pt x="16712" y="14558"/>
                  <a:pt x="16518" y="14635"/>
                  <a:pt x="16357" y="14776"/>
                </a:cubicBezTo>
                <a:cubicBezTo>
                  <a:pt x="16035" y="15056"/>
                  <a:pt x="16035" y="15495"/>
                  <a:pt x="16357" y="15777"/>
                </a:cubicBezTo>
                <a:lnTo>
                  <a:pt x="17574" y="16832"/>
                </a:lnTo>
                <a:cubicBezTo>
                  <a:pt x="17735" y="16972"/>
                  <a:pt x="17931" y="17051"/>
                  <a:pt x="18140" y="17051"/>
                </a:cubicBezTo>
                <a:cubicBezTo>
                  <a:pt x="18350" y="17051"/>
                  <a:pt x="18563" y="16972"/>
                  <a:pt x="18727" y="16832"/>
                </a:cubicBezTo>
                <a:cubicBezTo>
                  <a:pt x="19049" y="16553"/>
                  <a:pt x="19049" y="16112"/>
                  <a:pt x="18727" y="15832"/>
                </a:cubicBezTo>
                <a:cubicBezTo>
                  <a:pt x="18727" y="15832"/>
                  <a:pt x="17511" y="14776"/>
                  <a:pt x="17511" y="14776"/>
                </a:cubicBezTo>
                <a:cubicBezTo>
                  <a:pt x="17350" y="14635"/>
                  <a:pt x="17135" y="14558"/>
                  <a:pt x="16923" y="14558"/>
                </a:cubicBezTo>
                <a:close/>
                <a:moveTo>
                  <a:pt x="10884" y="18634"/>
                </a:moveTo>
                <a:cubicBezTo>
                  <a:pt x="10694" y="18634"/>
                  <a:pt x="10520" y="18702"/>
                  <a:pt x="10381" y="18798"/>
                </a:cubicBezTo>
                <a:cubicBezTo>
                  <a:pt x="10190" y="18928"/>
                  <a:pt x="10066" y="19132"/>
                  <a:pt x="10066" y="19362"/>
                </a:cubicBezTo>
                <a:lnTo>
                  <a:pt x="10066" y="20854"/>
                </a:lnTo>
                <a:cubicBezTo>
                  <a:pt x="10066" y="21083"/>
                  <a:pt x="10190" y="21305"/>
                  <a:pt x="10381" y="21436"/>
                </a:cubicBezTo>
                <a:cubicBezTo>
                  <a:pt x="10520" y="21532"/>
                  <a:pt x="10695" y="21600"/>
                  <a:pt x="10884" y="21600"/>
                </a:cubicBezTo>
                <a:cubicBezTo>
                  <a:pt x="11077" y="21600"/>
                  <a:pt x="11226" y="21530"/>
                  <a:pt x="11366" y="21436"/>
                </a:cubicBezTo>
                <a:cubicBezTo>
                  <a:pt x="11557" y="21305"/>
                  <a:pt x="11681" y="21083"/>
                  <a:pt x="11681" y="20854"/>
                </a:cubicBezTo>
                <a:lnTo>
                  <a:pt x="11681" y="19362"/>
                </a:lnTo>
                <a:cubicBezTo>
                  <a:pt x="11681" y="19132"/>
                  <a:pt x="11557" y="18928"/>
                  <a:pt x="11366" y="18798"/>
                </a:cubicBezTo>
                <a:cubicBezTo>
                  <a:pt x="11226" y="18702"/>
                  <a:pt x="11077" y="18634"/>
                  <a:pt x="10884" y="186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3" name="Shape 23138"/>
          <p:cNvSpPr/>
          <p:nvPr/>
        </p:nvSpPr>
        <p:spPr>
          <a:xfrm>
            <a:off x="1000074" y="1610996"/>
            <a:ext cx="457070" cy="457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600" extrusionOk="0">
                <a:moveTo>
                  <a:pt x="14467" y="8788"/>
                </a:moveTo>
                <a:cubicBezTo>
                  <a:pt x="15398" y="8788"/>
                  <a:pt x="16153" y="8032"/>
                  <a:pt x="16153" y="7097"/>
                </a:cubicBezTo>
                <a:cubicBezTo>
                  <a:pt x="16153" y="6166"/>
                  <a:pt x="15398" y="5406"/>
                  <a:pt x="14467" y="5406"/>
                </a:cubicBezTo>
                <a:cubicBezTo>
                  <a:pt x="13534" y="5406"/>
                  <a:pt x="12780" y="6166"/>
                  <a:pt x="12780" y="7097"/>
                </a:cubicBezTo>
                <a:cubicBezTo>
                  <a:pt x="12780" y="8032"/>
                  <a:pt x="13534" y="8788"/>
                  <a:pt x="14467" y="8788"/>
                </a:cubicBezTo>
                <a:cubicBezTo>
                  <a:pt x="14467" y="8788"/>
                  <a:pt x="14467" y="8788"/>
                  <a:pt x="14467" y="8788"/>
                </a:cubicBezTo>
                <a:close/>
                <a:moveTo>
                  <a:pt x="17769" y="10031"/>
                </a:moveTo>
                <a:cubicBezTo>
                  <a:pt x="15671" y="13260"/>
                  <a:pt x="11150" y="15399"/>
                  <a:pt x="7411" y="16160"/>
                </a:cubicBezTo>
                <a:lnTo>
                  <a:pt x="5426" y="14167"/>
                </a:lnTo>
                <a:cubicBezTo>
                  <a:pt x="6187" y="10422"/>
                  <a:pt x="8320" y="5888"/>
                  <a:pt x="11539" y="3786"/>
                </a:cubicBezTo>
                <a:cubicBezTo>
                  <a:pt x="13771" y="2329"/>
                  <a:pt x="16568" y="2072"/>
                  <a:pt x="19517" y="2034"/>
                </a:cubicBezTo>
                <a:cubicBezTo>
                  <a:pt x="19481" y="4991"/>
                  <a:pt x="19220" y="7793"/>
                  <a:pt x="17769" y="10031"/>
                </a:cubicBezTo>
                <a:cubicBezTo>
                  <a:pt x="17769" y="10031"/>
                  <a:pt x="17769" y="10031"/>
                  <a:pt x="17769" y="10031"/>
                </a:cubicBezTo>
                <a:close/>
                <a:moveTo>
                  <a:pt x="11744" y="19376"/>
                </a:moveTo>
                <a:cubicBezTo>
                  <a:pt x="11534" y="18696"/>
                  <a:pt x="11222" y="17997"/>
                  <a:pt x="10835" y="17297"/>
                </a:cubicBezTo>
                <a:cubicBezTo>
                  <a:pt x="11753" y="16974"/>
                  <a:pt x="12685" y="16577"/>
                  <a:pt x="13594" y="16111"/>
                </a:cubicBezTo>
                <a:cubicBezTo>
                  <a:pt x="13299" y="17346"/>
                  <a:pt x="12659" y="18482"/>
                  <a:pt x="11744" y="19376"/>
                </a:cubicBezTo>
                <a:cubicBezTo>
                  <a:pt x="11744" y="19376"/>
                  <a:pt x="11744" y="19376"/>
                  <a:pt x="11744" y="19376"/>
                </a:cubicBezTo>
                <a:close/>
                <a:moveTo>
                  <a:pt x="2219" y="9827"/>
                </a:moveTo>
                <a:cubicBezTo>
                  <a:pt x="3111" y="8909"/>
                  <a:pt x="4243" y="8269"/>
                  <a:pt x="5475" y="7972"/>
                </a:cubicBezTo>
                <a:cubicBezTo>
                  <a:pt x="5009" y="8883"/>
                  <a:pt x="4616" y="9817"/>
                  <a:pt x="4292" y="10734"/>
                </a:cubicBezTo>
                <a:cubicBezTo>
                  <a:pt x="3592" y="10348"/>
                  <a:pt x="2897" y="10038"/>
                  <a:pt x="2219" y="9827"/>
                </a:cubicBezTo>
                <a:cubicBezTo>
                  <a:pt x="2219" y="9827"/>
                  <a:pt x="2219" y="9827"/>
                  <a:pt x="2219" y="9827"/>
                </a:cubicBezTo>
                <a:close/>
                <a:moveTo>
                  <a:pt x="20535" y="0"/>
                </a:moveTo>
                <a:cubicBezTo>
                  <a:pt x="16896" y="0"/>
                  <a:pt x="13389" y="158"/>
                  <a:pt x="10436" y="2085"/>
                </a:cubicBezTo>
                <a:cubicBezTo>
                  <a:pt x="8879" y="3102"/>
                  <a:pt x="7588" y="4526"/>
                  <a:pt x="6545" y="6113"/>
                </a:cubicBezTo>
                <a:cubicBezTo>
                  <a:pt x="4020" y="6269"/>
                  <a:pt x="1672" y="7552"/>
                  <a:pt x="188" y="9634"/>
                </a:cubicBezTo>
                <a:cubicBezTo>
                  <a:pt x="-15" y="9922"/>
                  <a:pt x="-56" y="10287"/>
                  <a:pt x="76" y="10612"/>
                </a:cubicBezTo>
                <a:cubicBezTo>
                  <a:pt x="211" y="10936"/>
                  <a:pt x="497" y="11168"/>
                  <a:pt x="843" y="11226"/>
                </a:cubicBezTo>
                <a:cubicBezTo>
                  <a:pt x="1751" y="11377"/>
                  <a:pt x="2759" y="11787"/>
                  <a:pt x="3774" y="12391"/>
                </a:cubicBezTo>
                <a:cubicBezTo>
                  <a:pt x="3592" y="13064"/>
                  <a:pt x="3440" y="13719"/>
                  <a:pt x="3336" y="14333"/>
                </a:cubicBezTo>
                <a:cubicBezTo>
                  <a:pt x="3279" y="14656"/>
                  <a:pt x="3385" y="14988"/>
                  <a:pt x="3614" y="15224"/>
                </a:cubicBezTo>
                <a:lnTo>
                  <a:pt x="6361" y="17974"/>
                </a:lnTo>
                <a:cubicBezTo>
                  <a:pt x="6551" y="18166"/>
                  <a:pt x="6807" y="18271"/>
                  <a:pt x="7075" y="18271"/>
                </a:cubicBezTo>
                <a:cubicBezTo>
                  <a:pt x="7130" y="18271"/>
                  <a:pt x="7191" y="18264"/>
                  <a:pt x="7250" y="18254"/>
                </a:cubicBezTo>
                <a:cubicBezTo>
                  <a:pt x="7858" y="18149"/>
                  <a:pt x="8514" y="17999"/>
                  <a:pt x="9185" y="17815"/>
                </a:cubicBezTo>
                <a:cubicBezTo>
                  <a:pt x="9788" y="18835"/>
                  <a:pt x="10197" y="19845"/>
                  <a:pt x="10348" y="20756"/>
                </a:cubicBezTo>
                <a:cubicBezTo>
                  <a:pt x="10407" y="21099"/>
                  <a:pt x="10637" y="21389"/>
                  <a:pt x="10961" y="21525"/>
                </a:cubicBezTo>
                <a:cubicBezTo>
                  <a:pt x="11084" y="21574"/>
                  <a:pt x="11216" y="21600"/>
                  <a:pt x="11346" y="21600"/>
                </a:cubicBezTo>
                <a:cubicBezTo>
                  <a:pt x="11553" y="21600"/>
                  <a:pt x="11759" y="21538"/>
                  <a:pt x="11933" y="21413"/>
                </a:cubicBezTo>
                <a:cubicBezTo>
                  <a:pt x="14011" y="19924"/>
                  <a:pt x="15292" y="17571"/>
                  <a:pt x="15444" y="15038"/>
                </a:cubicBezTo>
                <a:cubicBezTo>
                  <a:pt x="17031" y="13993"/>
                  <a:pt x="18450" y="12699"/>
                  <a:pt x="19460" y="11137"/>
                </a:cubicBezTo>
                <a:cubicBezTo>
                  <a:pt x="21384" y="8179"/>
                  <a:pt x="21544" y="4512"/>
                  <a:pt x="21544" y="1013"/>
                </a:cubicBezTo>
                <a:cubicBezTo>
                  <a:pt x="21544" y="452"/>
                  <a:pt x="21092" y="0"/>
                  <a:pt x="20535" y="0"/>
                </a:cubicBezTo>
                <a:cubicBezTo>
                  <a:pt x="20535" y="0"/>
                  <a:pt x="20535" y="0"/>
                  <a:pt x="20535" y="0"/>
                </a:cubicBezTo>
                <a:close/>
                <a:moveTo>
                  <a:pt x="3002" y="16900"/>
                </a:moveTo>
                <a:cubicBezTo>
                  <a:pt x="2241" y="16900"/>
                  <a:pt x="1598" y="17405"/>
                  <a:pt x="1388" y="18099"/>
                </a:cubicBezTo>
                <a:lnTo>
                  <a:pt x="658" y="20518"/>
                </a:lnTo>
                <a:cubicBezTo>
                  <a:pt x="648" y="20551"/>
                  <a:pt x="642" y="20584"/>
                  <a:pt x="642" y="20617"/>
                </a:cubicBezTo>
                <a:cubicBezTo>
                  <a:pt x="642" y="20806"/>
                  <a:pt x="793" y="20957"/>
                  <a:pt x="981" y="20957"/>
                </a:cubicBezTo>
                <a:cubicBezTo>
                  <a:pt x="1014" y="20957"/>
                  <a:pt x="1047" y="20951"/>
                  <a:pt x="1079" y="20940"/>
                </a:cubicBezTo>
                <a:lnTo>
                  <a:pt x="3493" y="20208"/>
                </a:lnTo>
                <a:cubicBezTo>
                  <a:pt x="4186" y="19997"/>
                  <a:pt x="4687" y="19353"/>
                  <a:pt x="4687" y="18591"/>
                </a:cubicBezTo>
                <a:cubicBezTo>
                  <a:pt x="4687" y="17656"/>
                  <a:pt x="3934" y="16900"/>
                  <a:pt x="3002" y="16900"/>
                </a:cubicBezTo>
                <a:cubicBezTo>
                  <a:pt x="3002" y="16900"/>
                  <a:pt x="3002" y="16900"/>
                  <a:pt x="3002" y="169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1" name="文本框 20"/>
          <p:cNvSpPr txBox="1"/>
          <p:nvPr/>
        </p:nvSpPr>
        <p:spPr>
          <a:xfrm>
            <a:off x="2321795" y="1069364"/>
            <a:ext cx="3119755" cy="6318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EntryVideoAbility.ets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04440" y="1431290"/>
            <a:ext cx="5350510" cy="2229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50795" y="3429000"/>
            <a:ext cx="7090410" cy="303085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64682" y="421559"/>
            <a:ext cx="358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电影视频卡片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主要代码</a:t>
            </a:r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199505" y="3077845"/>
            <a:ext cx="7573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4.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如何实现一一对应的跳转关系？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64682" y="421559"/>
            <a:ext cx="29419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电影视频卡片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--Q&amp;A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光中雅_CNKI" panose="02000500000000000000" charset="-122"/>
              <a:ea typeface="华光中雅_CNKI" panose="02000500000000000000" charset="-122"/>
              <a:cs typeface="华光中雅_CNKI" panose="020005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297930" y="3847465"/>
            <a:ext cx="3549015" cy="2249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利用图片与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index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一一对应的关系以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index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为参数传给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Entryvideoability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，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onCreate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创建新窗口后，通过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onWindowStageCreate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中的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switch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+mn-ea"/>
              </a:rPr>
              <a:t>语法，根据传递参数的不同拉起不同页面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18160" y="1113155"/>
            <a:ext cx="3703955" cy="2223135"/>
            <a:chOff x="1566" y="1953"/>
            <a:chExt cx="7065" cy="3549"/>
          </a:xfrm>
        </p:grpSpPr>
        <p:sp>
          <p:nvSpPr>
            <p:cNvPr id="34" name="文本框 33"/>
            <p:cNvSpPr txBox="1"/>
            <p:nvPr/>
          </p:nvSpPr>
          <p:spPr>
            <a:xfrm>
              <a:off x="1934" y="2249"/>
              <a:ext cx="6248" cy="1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</a:rPr>
                <a:t>1.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  <a:sym typeface="+mn-ea"/>
                </a:rPr>
                <a:t>如何实现点击卡片即可跳转到对应视频？</a:t>
              </a:r>
            </a:p>
          </p:txBody>
        </p:sp>
        <p:sp>
          <p:nvSpPr>
            <p:cNvPr id="2" name="文本框 1"/>
            <p:cNvSpPr txBox="1"/>
            <p:nvPr>
              <p:custDataLst>
                <p:tags r:id="rId8"/>
              </p:custDataLst>
            </p:nvPr>
          </p:nvSpPr>
          <p:spPr>
            <a:xfrm>
              <a:off x="2044" y="3544"/>
              <a:ext cx="6249" cy="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设置事件</a:t>
              </a:r>
              <a:r>
                <a:rPr lang="en-US" altLang="zh-CN" b="1" dirty="0" err="1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postCardAction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在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.onclick 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中，点击实现</a:t>
              </a:r>
            </a:p>
            <a:p>
              <a:pPr algn="l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即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router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事件。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566" y="1953"/>
              <a:ext cx="7065" cy="3549"/>
            </a:xfrm>
            <a:prstGeom prst="round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8160" y="3660140"/>
            <a:ext cx="4947920" cy="2992755"/>
            <a:chOff x="816" y="5764"/>
            <a:chExt cx="8609" cy="4713"/>
          </a:xfrm>
        </p:grpSpPr>
        <p:sp>
          <p:nvSpPr>
            <p:cNvPr id="38" name="文本框 37"/>
            <p:cNvSpPr txBox="1"/>
            <p:nvPr/>
          </p:nvSpPr>
          <p:spPr>
            <a:xfrm>
              <a:off x="1302" y="6196"/>
              <a:ext cx="7706" cy="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</a:rPr>
                <a:t>3.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</a:rPr>
                <a:t>如何使该卡片的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</a:rPr>
                <a:t>enrtyformability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</a:rPr>
                <a:t>适合它的功能，如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</a:rPr>
                <a:t>onCreate,onNewWant,onWindowStageCreate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</a:rPr>
                <a:t>？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1204" y="8278"/>
              <a:ext cx="794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重新创建一个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Entryvideoability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，设置适合该卡片的相应功能，并在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router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时定义目标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abilityname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为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  <a:sym typeface="+mn-ea"/>
                </a:rPr>
                <a:t>Entryvideoability</a:t>
              </a:r>
            </a:p>
          </p:txBody>
        </p:sp>
        <p:sp>
          <p:nvSpPr>
            <p:cNvPr id="10" name="圆角矩形 9"/>
            <p:cNvSpPr/>
            <p:nvPr>
              <p:custDataLst>
                <p:tags r:id="rId7"/>
              </p:custDataLst>
            </p:nvPr>
          </p:nvSpPr>
          <p:spPr>
            <a:xfrm>
              <a:off x="816" y="5764"/>
              <a:ext cx="8609" cy="4713"/>
            </a:xfrm>
            <a:prstGeom prst="round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0"/>
          <p:cNvSpPr/>
          <p:nvPr>
            <p:custDataLst>
              <p:tags r:id="rId3"/>
            </p:custDataLst>
          </p:nvPr>
        </p:nvSpPr>
        <p:spPr>
          <a:xfrm>
            <a:off x="5946775" y="2640965"/>
            <a:ext cx="4244340" cy="40119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578985" y="1113155"/>
            <a:ext cx="4186555" cy="1193165"/>
            <a:chOff x="10022" y="1953"/>
            <a:chExt cx="7065" cy="3549"/>
          </a:xfrm>
        </p:grpSpPr>
        <p:sp>
          <p:nvSpPr>
            <p:cNvPr id="36" name="文本框 35"/>
            <p:cNvSpPr txBox="1"/>
            <p:nvPr/>
          </p:nvSpPr>
          <p:spPr>
            <a:xfrm>
              <a:off x="10741" y="2249"/>
              <a:ext cx="5655" cy="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</a:rPr>
                <a:t>2.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中雅_CNKI" panose="02000500000000000000" charset="-122"/>
                  <a:ea typeface="华光中雅_CNKI" panose="02000500000000000000" charset="-122"/>
                  <a:cs typeface="华光中雅_CNKI" panose="02000500000000000000" charset="-122"/>
                </a:rPr>
                <a:t>卡片如何跳转到相应界面？</a:t>
              </a:r>
            </a:p>
          </p:txBody>
        </p:sp>
        <p:sp>
          <p:nvSpPr>
            <p:cNvPr id="7" name="圆角矩形 6"/>
            <p:cNvSpPr/>
            <p:nvPr>
              <p:custDataLst>
                <p:tags r:id="rId4"/>
              </p:custDataLst>
            </p:nvPr>
          </p:nvSpPr>
          <p:spPr>
            <a:xfrm>
              <a:off x="10022" y="1953"/>
              <a:ext cx="7065" cy="3549"/>
            </a:xfrm>
            <a:prstGeom prst="round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10741" y="3511"/>
              <a:ext cx="5811" cy="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b="1" dirty="0">
                  <a:solidFill>
                    <a:schemeClr val="bg1">
                      <a:lumMod val="50000"/>
                    </a:schemeClr>
                  </a:solidFill>
                  <a:latin typeface="华光中圆_CNKI" panose="02000500000000000000" charset="-122"/>
                  <a:ea typeface="华光中圆_CNKI" panose="02000500000000000000" charset="-122"/>
                  <a:cs typeface="华光中圆_CNKI" panose="02000500000000000000" charset="-122"/>
                </a:rPr>
                <a:t>在onWindowStageCreate中指明相应路径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3448685" y="-42545"/>
            <a:ext cx="7395210" cy="1570355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1598930" y="-1598930"/>
            <a:ext cx="6910070" cy="10107930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6658610" y="3877945"/>
            <a:ext cx="7235190" cy="3169920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9501" y="2390677"/>
            <a:ext cx="7371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Q</a:t>
            </a:r>
            <a:r>
              <a:rPr lang="zh-CN" altLang="en-US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：我们的</a:t>
            </a:r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</a:t>
            </a:r>
            <a:r>
              <a:rPr lang="zh-CN" altLang="en-US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叫什么？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09501" y="3644167"/>
            <a:ext cx="5694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答：爱奇小艺！！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3044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卡片</a:t>
            </a:r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0890" y="3381147"/>
            <a:ext cx="237744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电影购票</a:t>
            </a:r>
          </a:p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卡片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910597" y="298369"/>
            <a:ext cx="32804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电影购票卡片</a:t>
            </a: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设计目的及功能实现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867275" y="1380490"/>
            <a:ext cx="3371850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目的：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使用户更快捷、方便地购票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添加电影购票服务卡片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用户直接通过该服务卡片跳转至购票网站进行购票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实现该卡片的功能所需步骤：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1.服务卡片页面设计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2.跳转购票网站实现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endParaRPr lang="en-US" altLang="zh-CN" sz="20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pic>
        <p:nvPicPr>
          <p:cNvPr id="7" name="图片 6" descr="购票卡片功能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047" y="298369"/>
            <a:ext cx="3004617" cy="6508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4198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电影购票卡片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页面设计实现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951220" y="2559685"/>
            <a:ext cx="531177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首先，将电影的图片和名称读出后放在卡片中，在一张卡片中可以显示两个电影，两个电影纵向排列，图片中我们只展示了其中一个电影的代码片段。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B6A950-084B-87AE-E2AA-27A194DD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9" y="1021558"/>
            <a:ext cx="4812455" cy="520042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741670" y="1021715"/>
            <a:ext cx="59480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其次，我们要在卡片中加入一个立即购票的按钮，并让用户点击按钮后可以自动跳转至购票页面，即实现一个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onClick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函数，通过点击触发跳转事件。完成后界面如下：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1547" b="799"/>
          <a:stretch>
            <a:fillRect/>
          </a:stretch>
        </p:blipFill>
        <p:spPr>
          <a:xfrm>
            <a:off x="7320915" y="2814320"/>
            <a:ext cx="2789555" cy="29889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74207" y="412034"/>
            <a:ext cx="4198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电影购票卡片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页面设计实现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7E54EE-537C-9FD2-37F3-A876BC9B0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7" y="1351105"/>
            <a:ext cx="5716431" cy="45954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7476490" y="2767965"/>
            <a:ext cx="41954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首先，我们将电影的购票网站的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url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输入该函数，然后跳转至我们设计好的页面，该页面可以通过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url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进行跳转。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74207" y="412034"/>
            <a:ext cx="4810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电影购票卡片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购票页面跳转实现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7F1150-3A7A-F482-59F7-291B89BE1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46" y="1228314"/>
            <a:ext cx="6888773" cy="47003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537390" y="5189569"/>
            <a:ext cx="477710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在获取网站的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url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后跳转至该网站。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74207" y="412034"/>
            <a:ext cx="4810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电影购票卡片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购票页面跳转实现</a:t>
            </a:r>
          </a:p>
        </p:txBody>
      </p:sp>
      <p:pic>
        <p:nvPicPr>
          <p:cNvPr id="7" name="图片 6" descr="购票卡片功能展示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50225" y="-51435"/>
            <a:ext cx="316611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CBB0EB-237D-C7FE-6686-15C2F6F68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295" y="1676333"/>
            <a:ext cx="7461739" cy="22146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3448685" y="-42545"/>
            <a:ext cx="7395210" cy="1570355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1598930" y="-1598930"/>
            <a:ext cx="6910070" cy="10107930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6658610" y="3877945"/>
            <a:ext cx="7235190" cy="3169920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391" y="2727227"/>
            <a:ext cx="68649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Q</a:t>
            </a:r>
            <a:r>
              <a:rPr lang="zh-CN" altLang="en-US" sz="72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：消失的</a:t>
            </a:r>
            <a:r>
              <a:rPr lang="en-US" altLang="zh-CN" sz="72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URL</a:t>
            </a:r>
            <a:r>
              <a:rPr lang="zh-CN" altLang="en-US" sz="72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78709" y="2235200"/>
            <a:ext cx="8834582" cy="3103418"/>
          </a:xfrm>
          <a:prstGeom prst="roundRect">
            <a:avLst>
              <a:gd name="adj" fmla="val 1321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4735" y="942340"/>
            <a:ext cx="1127125" cy="2486660"/>
            <a:chOff x="4480" y="1455"/>
            <a:chExt cx="1775" cy="3916"/>
          </a:xfrm>
        </p:grpSpPr>
        <p:sp>
          <p:nvSpPr>
            <p:cNvPr id="11" name="圆角矩形 10"/>
            <p:cNvSpPr/>
            <p:nvPr/>
          </p:nvSpPr>
          <p:spPr>
            <a:xfrm>
              <a:off x="4480" y="1455"/>
              <a:ext cx="1775" cy="3916"/>
            </a:xfrm>
            <a:prstGeom prst="roundRect">
              <a:avLst>
                <a:gd name="adj" fmla="val 24359"/>
              </a:avLst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740" y="1602"/>
              <a:ext cx="1257" cy="358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中黑S" panose="00020600040101010101" pitchFamily="18" charset="-122"/>
                </a:rPr>
                <a:t>PART 03</a:t>
              </a:r>
              <a:endParaRPr lang="zh-CN" altLang="en-US" sz="40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061978" y="4007410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在这部分，本组将对课程学习体验及感悟进行总结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217789" y="3024849"/>
            <a:ext cx="37566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课程体会与感悟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204325" y="4333875"/>
            <a:ext cx="1870710" cy="1633220"/>
            <a:chOff x="1477" y="5586"/>
            <a:chExt cx="2734" cy="2356"/>
          </a:xfrm>
        </p:grpSpPr>
        <p:sp>
          <p:nvSpPr>
            <p:cNvPr id="8" name="六边形 7"/>
            <p:cNvSpPr/>
            <p:nvPr>
              <p:custDataLst>
                <p:tags r:id="rId2"/>
              </p:custDataLst>
            </p:nvPr>
          </p:nvSpPr>
          <p:spPr>
            <a:xfrm>
              <a:off x="1477" y="5586"/>
              <a:ext cx="2735" cy="2357"/>
            </a:xfrm>
            <a:prstGeom prst="hexagon">
              <a:avLst/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Shape 23183"/>
            <p:cNvSpPr/>
            <p:nvPr>
              <p:custDataLst>
                <p:tags r:id="rId3"/>
              </p:custDataLst>
            </p:nvPr>
          </p:nvSpPr>
          <p:spPr>
            <a:xfrm>
              <a:off x="2398" y="6375"/>
              <a:ext cx="874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18240" y="6601"/>
                  </a:moveTo>
                  <a:lnTo>
                    <a:pt x="13438" y="8514"/>
                  </a:lnTo>
                  <a:lnTo>
                    <a:pt x="13438" y="10135"/>
                  </a:lnTo>
                  <a:lnTo>
                    <a:pt x="18240" y="8221"/>
                  </a:lnTo>
                  <a:cubicBezTo>
                    <a:pt x="18240" y="8221"/>
                    <a:pt x="18240" y="6601"/>
                    <a:pt x="18240" y="6601"/>
                  </a:cubicBezTo>
                  <a:close/>
                  <a:moveTo>
                    <a:pt x="18240" y="11569"/>
                  </a:moveTo>
                  <a:lnTo>
                    <a:pt x="13438" y="13486"/>
                  </a:lnTo>
                  <a:lnTo>
                    <a:pt x="13438" y="15105"/>
                  </a:lnTo>
                  <a:lnTo>
                    <a:pt x="18240" y="13191"/>
                  </a:lnTo>
                  <a:cubicBezTo>
                    <a:pt x="18240" y="13191"/>
                    <a:pt x="18240" y="11569"/>
                    <a:pt x="18240" y="11569"/>
                  </a:cubicBezTo>
                  <a:close/>
                  <a:moveTo>
                    <a:pt x="19681" y="16026"/>
                  </a:moveTo>
                  <a:lnTo>
                    <a:pt x="12000" y="19090"/>
                  </a:lnTo>
                  <a:lnTo>
                    <a:pt x="12000" y="5678"/>
                  </a:lnTo>
                  <a:lnTo>
                    <a:pt x="19681" y="2616"/>
                  </a:lnTo>
                  <a:cubicBezTo>
                    <a:pt x="19681" y="2616"/>
                    <a:pt x="19681" y="16026"/>
                    <a:pt x="19681" y="16026"/>
                  </a:cubicBezTo>
                  <a:close/>
                  <a:moveTo>
                    <a:pt x="9600" y="19090"/>
                  </a:moveTo>
                  <a:lnTo>
                    <a:pt x="1920" y="16026"/>
                  </a:lnTo>
                  <a:lnTo>
                    <a:pt x="1920" y="2616"/>
                  </a:lnTo>
                  <a:lnTo>
                    <a:pt x="9600" y="5679"/>
                  </a:lnTo>
                  <a:cubicBezTo>
                    <a:pt x="9600" y="5679"/>
                    <a:pt x="9600" y="19090"/>
                    <a:pt x="9600" y="19090"/>
                  </a:cubicBezTo>
                  <a:close/>
                  <a:moveTo>
                    <a:pt x="21073" y="204"/>
                  </a:moveTo>
                  <a:cubicBezTo>
                    <a:pt x="20742" y="-18"/>
                    <a:pt x="20324" y="-62"/>
                    <a:pt x="19955" y="85"/>
                  </a:cubicBezTo>
                  <a:lnTo>
                    <a:pt x="10800" y="3736"/>
                  </a:lnTo>
                  <a:lnTo>
                    <a:pt x="1645" y="85"/>
                  </a:lnTo>
                  <a:cubicBezTo>
                    <a:pt x="1275" y="-62"/>
                    <a:pt x="858" y="-18"/>
                    <a:pt x="527" y="204"/>
                  </a:cubicBezTo>
                  <a:cubicBezTo>
                    <a:pt x="198" y="426"/>
                    <a:pt x="0" y="799"/>
                    <a:pt x="0" y="1196"/>
                  </a:cubicBezTo>
                  <a:lnTo>
                    <a:pt x="0" y="16512"/>
                  </a:lnTo>
                  <a:cubicBezTo>
                    <a:pt x="0" y="17002"/>
                    <a:pt x="299" y="17443"/>
                    <a:pt x="755" y="17623"/>
                  </a:cubicBezTo>
                  <a:lnTo>
                    <a:pt x="10334" y="21444"/>
                  </a:lnTo>
                  <a:cubicBezTo>
                    <a:pt x="10334" y="21444"/>
                    <a:pt x="10530" y="21507"/>
                    <a:pt x="10568" y="21514"/>
                  </a:cubicBezTo>
                  <a:cubicBezTo>
                    <a:pt x="10645" y="21530"/>
                    <a:pt x="10722" y="21538"/>
                    <a:pt x="10800" y="21538"/>
                  </a:cubicBezTo>
                  <a:cubicBezTo>
                    <a:pt x="10878" y="21538"/>
                    <a:pt x="10956" y="21530"/>
                    <a:pt x="11032" y="21514"/>
                  </a:cubicBezTo>
                  <a:cubicBezTo>
                    <a:pt x="11070" y="21507"/>
                    <a:pt x="11268" y="21443"/>
                    <a:pt x="11268" y="21443"/>
                  </a:cubicBezTo>
                  <a:lnTo>
                    <a:pt x="20846" y="17623"/>
                  </a:lnTo>
                  <a:cubicBezTo>
                    <a:pt x="21301" y="17443"/>
                    <a:pt x="21600" y="17002"/>
                    <a:pt x="21600" y="16512"/>
                  </a:cubicBezTo>
                  <a:lnTo>
                    <a:pt x="21600" y="1196"/>
                  </a:lnTo>
                  <a:cubicBezTo>
                    <a:pt x="21600" y="799"/>
                    <a:pt x="21402" y="426"/>
                    <a:pt x="21073" y="204"/>
                  </a:cubicBezTo>
                  <a:cubicBezTo>
                    <a:pt x="21073" y="204"/>
                    <a:pt x="21073" y="204"/>
                    <a:pt x="21073" y="204"/>
                  </a:cubicBezTo>
                  <a:close/>
                  <a:moveTo>
                    <a:pt x="8162" y="8514"/>
                  </a:moveTo>
                  <a:lnTo>
                    <a:pt x="3360" y="6601"/>
                  </a:lnTo>
                  <a:lnTo>
                    <a:pt x="3360" y="8221"/>
                  </a:lnTo>
                  <a:lnTo>
                    <a:pt x="8162" y="10135"/>
                  </a:lnTo>
                  <a:cubicBezTo>
                    <a:pt x="8162" y="10135"/>
                    <a:pt x="8162" y="8514"/>
                    <a:pt x="8162" y="8514"/>
                  </a:cubicBezTo>
                  <a:close/>
                  <a:moveTo>
                    <a:pt x="8162" y="13486"/>
                  </a:moveTo>
                  <a:lnTo>
                    <a:pt x="3360" y="11569"/>
                  </a:lnTo>
                  <a:lnTo>
                    <a:pt x="3360" y="13191"/>
                  </a:lnTo>
                  <a:lnTo>
                    <a:pt x="8162" y="15105"/>
                  </a:lnTo>
                  <a:cubicBezTo>
                    <a:pt x="8162" y="15105"/>
                    <a:pt x="8162" y="13486"/>
                    <a:pt x="8162" y="1348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</p:spTree>
  </p:cSld>
  <p:clrMapOvr>
    <a:masterClrMapping/>
  </p:clrMapOvr>
  <p:transition spd="slow">
    <p:cover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2325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感悟与心得体会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071419" y="1940165"/>
            <a:ext cx="10049163" cy="1533236"/>
          </a:xfrm>
          <a:prstGeom prst="roundRect">
            <a:avLst>
              <a:gd name="adj" fmla="val 12450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36436" y="1662545"/>
            <a:ext cx="2410691" cy="655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54814" y="984613"/>
            <a:ext cx="60036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“</a:t>
            </a:r>
            <a:endParaRPr lang="zh-CN" altLang="en-US" sz="1660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6763" y="2163697"/>
            <a:ext cx="937490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457200"/>
            <a:r>
              <a:rPr lang="zh-CN" altLang="en-US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我们深刻认识到了</a:t>
            </a:r>
            <a:r>
              <a:rPr lang="en-US" altLang="zh-CN" dirty="0" err="1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HarmonyOS</a:t>
            </a:r>
            <a:r>
              <a:rPr lang="zh-CN" altLang="en-US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的优势和潜力。</a:t>
            </a:r>
            <a:r>
              <a:rPr lang="en-US" altLang="zh-CN" dirty="0" err="1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HarmonyOS</a:t>
            </a:r>
            <a:r>
              <a:rPr lang="zh-CN" altLang="en-US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作为一种多设备统一操作系统，为开发者提供了更简便的开发工具和</a:t>
            </a:r>
            <a:r>
              <a:rPr lang="en-US" altLang="zh-CN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API</a:t>
            </a:r>
            <a:r>
              <a:rPr lang="zh-CN" altLang="en-US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。为我们的手机</a:t>
            </a:r>
            <a:r>
              <a:rPr lang="en-US" altLang="zh-CN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APP</a:t>
            </a:r>
            <a:r>
              <a:rPr lang="zh-CN" altLang="en-US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和服务卡片的开发提供了更大的灵活性和便利性。使我们能够在短时间内实现应用程序的</a:t>
            </a:r>
            <a:r>
              <a:rPr lang="en-US" altLang="zh-CN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UI</a:t>
            </a:r>
            <a:r>
              <a:rPr lang="zh-CN" altLang="en-US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和功能，并为用户提供美观、直达、智能的服务卡片。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</p:txBody>
      </p:sp>
      <p:sp>
        <p:nvSpPr>
          <p:cNvPr id="10" name="Shape 23281"/>
          <p:cNvSpPr/>
          <p:nvPr/>
        </p:nvSpPr>
        <p:spPr>
          <a:xfrm>
            <a:off x="2159484" y="3789955"/>
            <a:ext cx="602692" cy="602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600" extrusionOk="0">
                <a:moveTo>
                  <a:pt x="13509" y="0"/>
                </a:moveTo>
                <a:cubicBezTo>
                  <a:pt x="13325" y="0"/>
                  <a:pt x="13140" y="67"/>
                  <a:pt x="13000" y="208"/>
                </a:cubicBezTo>
                <a:lnTo>
                  <a:pt x="6547" y="6683"/>
                </a:lnTo>
                <a:lnTo>
                  <a:pt x="0" y="21600"/>
                </a:lnTo>
                <a:lnTo>
                  <a:pt x="14867" y="15031"/>
                </a:lnTo>
                <a:lnTo>
                  <a:pt x="21320" y="8557"/>
                </a:lnTo>
                <a:cubicBezTo>
                  <a:pt x="21600" y="8275"/>
                  <a:pt x="21600" y="7816"/>
                  <a:pt x="21320" y="7534"/>
                </a:cubicBezTo>
                <a:cubicBezTo>
                  <a:pt x="21036" y="7254"/>
                  <a:pt x="20582" y="7254"/>
                  <a:pt x="20301" y="7534"/>
                </a:cubicBezTo>
                <a:lnTo>
                  <a:pt x="14037" y="13819"/>
                </a:lnTo>
                <a:lnTo>
                  <a:pt x="5245" y="17719"/>
                </a:lnTo>
                <a:lnTo>
                  <a:pt x="3887" y="16356"/>
                </a:lnTo>
                <a:lnTo>
                  <a:pt x="7754" y="7516"/>
                </a:lnTo>
                <a:lnTo>
                  <a:pt x="14018" y="1230"/>
                </a:lnTo>
                <a:cubicBezTo>
                  <a:pt x="14303" y="949"/>
                  <a:pt x="14303" y="489"/>
                  <a:pt x="14018" y="208"/>
                </a:cubicBezTo>
                <a:cubicBezTo>
                  <a:pt x="13879" y="67"/>
                  <a:pt x="13693" y="0"/>
                  <a:pt x="13509" y="0"/>
                </a:cubicBezTo>
                <a:close/>
                <a:moveTo>
                  <a:pt x="15207" y="1817"/>
                </a:moveTo>
                <a:cubicBezTo>
                  <a:pt x="15022" y="1817"/>
                  <a:pt x="14840" y="1885"/>
                  <a:pt x="14698" y="2026"/>
                </a:cubicBezTo>
                <a:lnTo>
                  <a:pt x="8660" y="8083"/>
                </a:lnTo>
                <a:cubicBezTo>
                  <a:pt x="8376" y="8365"/>
                  <a:pt x="8376" y="8824"/>
                  <a:pt x="8660" y="9106"/>
                </a:cubicBezTo>
                <a:cubicBezTo>
                  <a:pt x="8800" y="9246"/>
                  <a:pt x="8984" y="9314"/>
                  <a:pt x="9169" y="9314"/>
                </a:cubicBezTo>
                <a:cubicBezTo>
                  <a:pt x="9351" y="9314"/>
                  <a:pt x="9537" y="9246"/>
                  <a:pt x="9679" y="9106"/>
                </a:cubicBezTo>
                <a:lnTo>
                  <a:pt x="15716" y="3048"/>
                </a:lnTo>
                <a:cubicBezTo>
                  <a:pt x="15997" y="2763"/>
                  <a:pt x="15997" y="2307"/>
                  <a:pt x="15716" y="2026"/>
                </a:cubicBezTo>
                <a:cubicBezTo>
                  <a:pt x="15576" y="1885"/>
                  <a:pt x="15391" y="1817"/>
                  <a:pt x="15207" y="1817"/>
                </a:cubicBezTo>
                <a:close/>
                <a:moveTo>
                  <a:pt x="17018" y="3635"/>
                </a:moveTo>
                <a:cubicBezTo>
                  <a:pt x="16834" y="3635"/>
                  <a:pt x="16649" y="3701"/>
                  <a:pt x="16509" y="3843"/>
                </a:cubicBezTo>
                <a:lnTo>
                  <a:pt x="10471" y="9901"/>
                </a:lnTo>
                <a:cubicBezTo>
                  <a:pt x="10191" y="10182"/>
                  <a:pt x="10191" y="10643"/>
                  <a:pt x="10471" y="10923"/>
                </a:cubicBezTo>
                <a:cubicBezTo>
                  <a:pt x="10613" y="11064"/>
                  <a:pt x="10800" y="11131"/>
                  <a:pt x="10981" y="11131"/>
                </a:cubicBezTo>
                <a:cubicBezTo>
                  <a:pt x="11167" y="11131"/>
                  <a:pt x="11350" y="11064"/>
                  <a:pt x="11490" y="10923"/>
                </a:cubicBezTo>
                <a:lnTo>
                  <a:pt x="17528" y="4865"/>
                </a:lnTo>
                <a:cubicBezTo>
                  <a:pt x="17808" y="4583"/>
                  <a:pt x="17808" y="4124"/>
                  <a:pt x="17528" y="3843"/>
                </a:cubicBezTo>
                <a:cubicBezTo>
                  <a:pt x="17387" y="3701"/>
                  <a:pt x="17202" y="3635"/>
                  <a:pt x="17018" y="3635"/>
                </a:cubicBezTo>
                <a:close/>
                <a:moveTo>
                  <a:pt x="18226" y="4846"/>
                </a:moveTo>
                <a:cubicBezTo>
                  <a:pt x="18042" y="4846"/>
                  <a:pt x="17856" y="4912"/>
                  <a:pt x="17716" y="5055"/>
                </a:cubicBezTo>
                <a:lnTo>
                  <a:pt x="11679" y="11112"/>
                </a:lnTo>
                <a:cubicBezTo>
                  <a:pt x="11399" y="11393"/>
                  <a:pt x="11399" y="11853"/>
                  <a:pt x="11679" y="12135"/>
                </a:cubicBezTo>
                <a:cubicBezTo>
                  <a:pt x="11819" y="12276"/>
                  <a:pt x="12006" y="12343"/>
                  <a:pt x="12188" y="12343"/>
                </a:cubicBezTo>
                <a:cubicBezTo>
                  <a:pt x="12375" y="12343"/>
                  <a:pt x="12557" y="12276"/>
                  <a:pt x="12698" y="12135"/>
                </a:cubicBezTo>
                <a:lnTo>
                  <a:pt x="18735" y="6077"/>
                </a:lnTo>
                <a:cubicBezTo>
                  <a:pt x="19018" y="5794"/>
                  <a:pt x="19018" y="5336"/>
                  <a:pt x="18735" y="5055"/>
                </a:cubicBezTo>
                <a:cubicBezTo>
                  <a:pt x="18594" y="4912"/>
                  <a:pt x="18410" y="4846"/>
                  <a:pt x="18226" y="4846"/>
                </a:cubicBezTo>
                <a:close/>
              </a:path>
            </a:pathLst>
          </a:custGeom>
          <a:solidFill>
            <a:srgbClr val="284E7D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1" name="Shape 23283"/>
          <p:cNvSpPr/>
          <p:nvPr/>
        </p:nvSpPr>
        <p:spPr>
          <a:xfrm>
            <a:off x="9299965" y="3764518"/>
            <a:ext cx="591211" cy="602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5" h="21568" extrusionOk="0">
                <a:moveTo>
                  <a:pt x="5572" y="8"/>
                </a:moveTo>
                <a:cubicBezTo>
                  <a:pt x="5171" y="48"/>
                  <a:pt x="4793" y="244"/>
                  <a:pt x="4517" y="580"/>
                </a:cubicBezTo>
                <a:lnTo>
                  <a:pt x="355" y="5652"/>
                </a:lnTo>
                <a:cubicBezTo>
                  <a:pt x="-195" y="6323"/>
                  <a:pt x="-95" y="7316"/>
                  <a:pt x="577" y="7865"/>
                </a:cubicBezTo>
                <a:cubicBezTo>
                  <a:pt x="577" y="7865"/>
                  <a:pt x="1372" y="8510"/>
                  <a:pt x="1372" y="8510"/>
                </a:cubicBezTo>
                <a:cubicBezTo>
                  <a:pt x="2045" y="9059"/>
                  <a:pt x="3042" y="8961"/>
                  <a:pt x="3592" y="8289"/>
                </a:cubicBezTo>
                <a:lnTo>
                  <a:pt x="7755" y="3217"/>
                </a:lnTo>
                <a:cubicBezTo>
                  <a:pt x="8305" y="2545"/>
                  <a:pt x="8206" y="1570"/>
                  <a:pt x="7533" y="1022"/>
                </a:cubicBezTo>
                <a:lnTo>
                  <a:pt x="6737" y="358"/>
                </a:lnTo>
                <a:cubicBezTo>
                  <a:pt x="6401" y="84"/>
                  <a:pt x="5973" y="-32"/>
                  <a:pt x="5572" y="8"/>
                </a:cubicBezTo>
                <a:close/>
                <a:moveTo>
                  <a:pt x="14563" y="8"/>
                </a:moveTo>
                <a:cubicBezTo>
                  <a:pt x="14161" y="37"/>
                  <a:pt x="13774" y="215"/>
                  <a:pt x="13490" y="543"/>
                </a:cubicBezTo>
                <a:lnTo>
                  <a:pt x="12824" y="1336"/>
                </a:lnTo>
                <a:cubicBezTo>
                  <a:pt x="12256" y="1992"/>
                  <a:pt x="12313" y="2982"/>
                  <a:pt x="12972" y="3549"/>
                </a:cubicBezTo>
                <a:lnTo>
                  <a:pt x="17948" y="7828"/>
                </a:lnTo>
                <a:cubicBezTo>
                  <a:pt x="18607" y="8396"/>
                  <a:pt x="19600" y="8318"/>
                  <a:pt x="20168" y="7662"/>
                </a:cubicBezTo>
                <a:lnTo>
                  <a:pt x="20834" y="6887"/>
                </a:lnTo>
                <a:cubicBezTo>
                  <a:pt x="21405" y="6233"/>
                  <a:pt x="21344" y="5241"/>
                  <a:pt x="20686" y="4674"/>
                </a:cubicBezTo>
                <a:lnTo>
                  <a:pt x="15710" y="395"/>
                </a:lnTo>
                <a:cubicBezTo>
                  <a:pt x="15381" y="111"/>
                  <a:pt x="14965" y="-21"/>
                  <a:pt x="14563" y="8"/>
                </a:cubicBezTo>
                <a:close/>
                <a:moveTo>
                  <a:pt x="12398" y="4176"/>
                </a:moveTo>
                <a:cubicBezTo>
                  <a:pt x="12157" y="4081"/>
                  <a:pt x="11866" y="4193"/>
                  <a:pt x="11769" y="4434"/>
                </a:cubicBezTo>
                <a:cubicBezTo>
                  <a:pt x="11766" y="4442"/>
                  <a:pt x="11475" y="5148"/>
                  <a:pt x="10789" y="5246"/>
                </a:cubicBezTo>
                <a:cubicBezTo>
                  <a:pt x="10634" y="5269"/>
                  <a:pt x="10432" y="5266"/>
                  <a:pt x="10197" y="5264"/>
                </a:cubicBezTo>
                <a:cubicBezTo>
                  <a:pt x="9161" y="5257"/>
                  <a:pt x="7431" y="5249"/>
                  <a:pt x="5960" y="7459"/>
                </a:cubicBezTo>
                <a:cubicBezTo>
                  <a:pt x="5368" y="8347"/>
                  <a:pt x="5158" y="8982"/>
                  <a:pt x="5294" y="9525"/>
                </a:cubicBezTo>
                <a:cubicBezTo>
                  <a:pt x="5396" y="9930"/>
                  <a:pt x="5662" y="10292"/>
                  <a:pt x="6164" y="10521"/>
                </a:cubicBezTo>
                <a:cubicBezTo>
                  <a:pt x="6690" y="10757"/>
                  <a:pt x="7775" y="10541"/>
                  <a:pt x="8883" y="8953"/>
                </a:cubicBezTo>
                <a:cubicBezTo>
                  <a:pt x="9655" y="9587"/>
                  <a:pt x="11336" y="10748"/>
                  <a:pt x="13083" y="10631"/>
                </a:cubicBezTo>
                <a:cubicBezTo>
                  <a:pt x="13988" y="10571"/>
                  <a:pt x="14770" y="10185"/>
                  <a:pt x="15432" y="9469"/>
                </a:cubicBezTo>
                <a:lnTo>
                  <a:pt x="18688" y="11978"/>
                </a:lnTo>
                <a:lnTo>
                  <a:pt x="17504" y="13361"/>
                </a:lnTo>
                <a:lnTo>
                  <a:pt x="17486" y="13361"/>
                </a:lnTo>
                <a:lnTo>
                  <a:pt x="14840" y="11166"/>
                </a:lnTo>
                <a:lnTo>
                  <a:pt x="14193" y="11941"/>
                </a:lnTo>
                <a:lnTo>
                  <a:pt x="16857" y="14154"/>
                </a:lnTo>
                <a:lnTo>
                  <a:pt x="15710" y="15500"/>
                </a:lnTo>
                <a:lnTo>
                  <a:pt x="11880" y="12180"/>
                </a:lnTo>
                <a:lnTo>
                  <a:pt x="11214" y="12937"/>
                </a:lnTo>
                <a:lnTo>
                  <a:pt x="15062" y="16275"/>
                </a:lnTo>
                <a:lnTo>
                  <a:pt x="13582" y="18027"/>
                </a:lnTo>
                <a:lnTo>
                  <a:pt x="4906" y="10926"/>
                </a:lnTo>
                <a:cubicBezTo>
                  <a:pt x="4890" y="10915"/>
                  <a:pt x="4884" y="10917"/>
                  <a:pt x="4869" y="10908"/>
                </a:cubicBezTo>
                <a:cubicBezTo>
                  <a:pt x="4864" y="10902"/>
                  <a:pt x="4856" y="10895"/>
                  <a:pt x="4850" y="10889"/>
                </a:cubicBezTo>
                <a:cubicBezTo>
                  <a:pt x="4643" y="10711"/>
                  <a:pt x="4328" y="10738"/>
                  <a:pt x="4147" y="10945"/>
                </a:cubicBezTo>
                <a:lnTo>
                  <a:pt x="725" y="14910"/>
                </a:lnTo>
                <a:cubicBezTo>
                  <a:pt x="546" y="15117"/>
                  <a:pt x="556" y="15413"/>
                  <a:pt x="762" y="15592"/>
                </a:cubicBezTo>
                <a:lnTo>
                  <a:pt x="7459" y="21439"/>
                </a:lnTo>
                <a:cubicBezTo>
                  <a:pt x="7552" y="21520"/>
                  <a:pt x="7676" y="21568"/>
                  <a:pt x="7792" y="21568"/>
                </a:cubicBezTo>
                <a:cubicBezTo>
                  <a:pt x="7928" y="21568"/>
                  <a:pt x="8064" y="21509"/>
                  <a:pt x="8162" y="21402"/>
                </a:cubicBezTo>
                <a:lnTo>
                  <a:pt x="11085" y="18193"/>
                </a:lnTo>
                <a:cubicBezTo>
                  <a:pt x="11099" y="18180"/>
                  <a:pt x="11111" y="18151"/>
                  <a:pt x="11122" y="18138"/>
                </a:cubicBezTo>
                <a:lnTo>
                  <a:pt x="11418" y="17806"/>
                </a:lnTo>
                <a:lnTo>
                  <a:pt x="13194" y="19263"/>
                </a:lnTo>
                <a:cubicBezTo>
                  <a:pt x="13403" y="19438"/>
                  <a:pt x="13721" y="19417"/>
                  <a:pt x="13897" y="19207"/>
                </a:cubicBezTo>
                <a:lnTo>
                  <a:pt x="19835" y="12144"/>
                </a:lnTo>
                <a:cubicBezTo>
                  <a:pt x="19923" y="12040"/>
                  <a:pt x="19961" y="11909"/>
                  <a:pt x="19946" y="11775"/>
                </a:cubicBezTo>
                <a:cubicBezTo>
                  <a:pt x="19931" y="11640"/>
                  <a:pt x="19869" y="11524"/>
                  <a:pt x="19761" y="11443"/>
                </a:cubicBezTo>
                <a:lnTo>
                  <a:pt x="15876" y="8473"/>
                </a:lnTo>
                <a:cubicBezTo>
                  <a:pt x="15445" y="8216"/>
                  <a:pt x="15248" y="8311"/>
                  <a:pt x="14951" y="8584"/>
                </a:cubicBezTo>
                <a:cubicBezTo>
                  <a:pt x="14405" y="9284"/>
                  <a:pt x="13766" y="9639"/>
                  <a:pt x="13009" y="9691"/>
                </a:cubicBezTo>
                <a:cubicBezTo>
                  <a:pt x="11105" y="9818"/>
                  <a:pt x="9125" y="7903"/>
                  <a:pt x="9105" y="7883"/>
                </a:cubicBezTo>
                <a:cubicBezTo>
                  <a:pt x="9002" y="7781"/>
                  <a:pt x="8845" y="7734"/>
                  <a:pt x="8698" y="7754"/>
                </a:cubicBezTo>
                <a:cubicBezTo>
                  <a:pt x="8553" y="7776"/>
                  <a:pt x="8437" y="7866"/>
                  <a:pt x="8365" y="7994"/>
                </a:cubicBezTo>
                <a:cubicBezTo>
                  <a:pt x="7644" y="9283"/>
                  <a:pt x="6759" y="9800"/>
                  <a:pt x="6497" y="9617"/>
                </a:cubicBezTo>
                <a:cubicBezTo>
                  <a:pt x="6282" y="9478"/>
                  <a:pt x="6236" y="9357"/>
                  <a:pt x="6219" y="9285"/>
                </a:cubicBezTo>
                <a:cubicBezTo>
                  <a:pt x="6174" y="9111"/>
                  <a:pt x="6221" y="8750"/>
                  <a:pt x="6737" y="7975"/>
                </a:cubicBezTo>
                <a:cubicBezTo>
                  <a:pt x="7926" y="6189"/>
                  <a:pt x="9173" y="6197"/>
                  <a:pt x="10178" y="6205"/>
                </a:cubicBezTo>
                <a:cubicBezTo>
                  <a:pt x="10443" y="6207"/>
                  <a:pt x="10709" y="6220"/>
                  <a:pt x="10937" y="6186"/>
                </a:cubicBezTo>
                <a:cubicBezTo>
                  <a:pt x="12169" y="6008"/>
                  <a:pt x="12637" y="4835"/>
                  <a:pt x="12657" y="4785"/>
                </a:cubicBezTo>
                <a:cubicBezTo>
                  <a:pt x="12753" y="4544"/>
                  <a:pt x="12641" y="4271"/>
                  <a:pt x="12398" y="4176"/>
                </a:cubicBezTo>
                <a:close/>
                <a:moveTo>
                  <a:pt x="4647" y="11922"/>
                </a:moveTo>
                <a:lnTo>
                  <a:pt x="10715" y="16957"/>
                </a:lnTo>
                <a:cubicBezTo>
                  <a:pt x="10715" y="16957"/>
                  <a:pt x="7699" y="20332"/>
                  <a:pt x="7699" y="20332"/>
                </a:cubicBezTo>
                <a:lnTo>
                  <a:pt x="6349" y="19115"/>
                </a:lnTo>
                <a:lnTo>
                  <a:pt x="8643" y="16533"/>
                </a:lnTo>
                <a:lnTo>
                  <a:pt x="7903" y="15851"/>
                </a:lnTo>
                <a:lnTo>
                  <a:pt x="5609" y="18414"/>
                </a:lnTo>
                <a:lnTo>
                  <a:pt x="4258" y="17215"/>
                </a:lnTo>
                <a:lnTo>
                  <a:pt x="6460" y="14781"/>
                </a:lnTo>
                <a:lnTo>
                  <a:pt x="5720" y="14099"/>
                </a:lnTo>
                <a:lnTo>
                  <a:pt x="3537" y="16570"/>
                </a:lnTo>
                <a:lnTo>
                  <a:pt x="1742" y="15076"/>
                </a:lnTo>
                <a:lnTo>
                  <a:pt x="4647" y="11922"/>
                </a:lnTo>
                <a:close/>
              </a:path>
            </a:pathLst>
          </a:custGeom>
          <a:solidFill>
            <a:srgbClr val="284E7D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2" name="Shape 23284"/>
          <p:cNvSpPr/>
          <p:nvPr/>
        </p:nvSpPr>
        <p:spPr>
          <a:xfrm>
            <a:off x="5684238" y="3789955"/>
            <a:ext cx="560600" cy="602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93" y="0"/>
                </a:moveTo>
                <a:cubicBezTo>
                  <a:pt x="10445" y="0"/>
                  <a:pt x="10248" y="183"/>
                  <a:pt x="10248" y="414"/>
                </a:cubicBezTo>
                <a:lnTo>
                  <a:pt x="10248" y="1672"/>
                </a:lnTo>
                <a:cubicBezTo>
                  <a:pt x="10248" y="1904"/>
                  <a:pt x="10445" y="2086"/>
                  <a:pt x="10693" y="2086"/>
                </a:cubicBezTo>
                <a:cubicBezTo>
                  <a:pt x="10941" y="2086"/>
                  <a:pt x="11156" y="1904"/>
                  <a:pt x="11156" y="1672"/>
                </a:cubicBezTo>
                <a:lnTo>
                  <a:pt x="11156" y="414"/>
                </a:lnTo>
                <a:cubicBezTo>
                  <a:pt x="11156" y="183"/>
                  <a:pt x="10941" y="0"/>
                  <a:pt x="10693" y="0"/>
                </a:cubicBezTo>
                <a:close/>
                <a:moveTo>
                  <a:pt x="5356" y="1109"/>
                </a:moveTo>
                <a:cubicBezTo>
                  <a:pt x="5140" y="1224"/>
                  <a:pt x="5055" y="1489"/>
                  <a:pt x="5178" y="1688"/>
                </a:cubicBezTo>
                <a:cubicBezTo>
                  <a:pt x="5178" y="1688"/>
                  <a:pt x="5854" y="2781"/>
                  <a:pt x="5854" y="2781"/>
                </a:cubicBezTo>
                <a:cubicBezTo>
                  <a:pt x="5939" y="2914"/>
                  <a:pt x="6090" y="2979"/>
                  <a:pt x="6245" y="2979"/>
                </a:cubicBezTo>
                <a:cubicBezTo>
                  <a:pt x="6321" y="2979"/>
                  <a:pt x="6406" y="2968"/>
                  <a:pt x="6476" y="2930"/>
                </a:cubicBezTo>
                <a:cubicBezTo>
                  <a:pt x="6693" y="2814"/>
                  <a:pt x="6761" y="2552"/>
                  <a:pt x="6637" y="2350"/>
                </a:cubicBezTo>
                <a:lnTo>
                  <a:pt x="5960" y="1274"/>
                </a:lnTo>
                <a:cubicBezTo>
                  <a:pt x="5837" y="1073"/>
                  <a:pt x="5571" y="993"/>
                  <a:pt x="5356" y="1109"/>
                </a:cubicBezTo>
                <a:close/>
                <a:moveTo>
                  <a:pt x="16156" y="1109"/>
                </a:moveTo>
                <a:cubicBezTo>
                  <a:pt x="15941" y="993"/>
                  <a:pt x="15656" y="1073"/>
                  <a:pt x="15533" y="1274"/>
                </a:cubicBezTo>
                <a:lnTo>
                  <a:pt x="14857" y="2350"/>
                </a:lnTo>
                <a:cubicBezTo>
                  <a:pt x="14733" y="2549"/>
                  <a:pt x="14819" y="2813"/>
                  <a:pt x="15035" y="2930"/>
                </a:cubicBezTo>
                <a:cubicBezTo>
                  <a:pt x="15104" y="2967"/>
                  <a:pt x="15173" y="2979"/>
                  <a:pt x="15248" y="2979"/>
                </a:cubicBezTo>
                <a:cubicBezTo>
                  <a:pt x="15403" y="2979"/>
                  <a:pt x="15555" y="2914"/>
                  <a:pt x="15640" y="2781"/>
                </a:cubicBezTo>
                <a:lnTo>
                  <a:pt x="16316" y="1688"/>
                </a:lnTo>
                <a:cubicBezTo>
                  <a:pt x="16441" y="1489"/>
                  <a:pt x="16371" y="1224"/>
                  <a:pt x="16156" y="1109"/>
                </a:cubicBezTo>
                <a:close/>
                <a:moveTo>
                  <a:pt x="11102" y="3178"/>
                </a:moveTo>
                <a:cubicBezTo>
                  <a:pt x="7179" y="3178"/>
                  <a:pt x="3986" y="6054"/>
                  <a:pt x="3986" y="9583"/>
                </a:cubicBezTo>
                <a:cubicBezTo>
                  <a:pt x="3986" y="11875"/>
                  <a:pt x="4993" y="13230"/>
                  <a:pt x="5729" y="14234"/>
                </a:cubicBezTo>
                <a:cubicBezTo>
                  <a:pt x="6182" y="14852"/>
                  <a:pt x="6423" y="15220"/>
                  <a:pt x="6423" y="15592"/>
                </a:cubicBezTo>
                <a:cubicBezTo>
                  <a:pt x="6423" y="16421"/>
                  <a:pt x="6907" y="17204"/>
                  <a:pt x="7757" y="17793"/>
                </a:cubicBezTo>
                <a:cubicBezTo>
                  <a:pt x="7779" y="18285"/>
                  <a:pt x="7864" y="19481"/>
                  <a:pt x="7864" y="19481"/>
                </a:cubicBezTo>
                <a:cubicBezTo>
                  <a:pt x="7879" y="19824"/>
                  <a:pt x="8057" y="20529"/>
                  <a:pt x="9323" y="20921"/>
                </a:cubicBezTo>
                <a:cubicBezTo>
                  <a:pt x="9471" y="21125"/>
                  <a:pt x="9672" y="21302"/>
                  <a:pt x="9910" y="21451"/>
                </a:cubicBezTo>
                <a:cubicBezTo>
                  <a:pt x="10059" y="21544"/>
                  <a:pt x="10228" y="21600"/>
                  <a:pt x="10409" y="21600"/>
                </a:cubicBezTo>
                <a:lnTo>
                  <a:pt x="11796" y="21600"/>
                </a:lnTo>
                <a:cubicBezTo>
                  <a:pt x="11976" y="21600"/>
                  <a:pt x="12147" y="21544"/>
                  <a:pt x="12295" y="21451"/>
                </a:cubicBezTo>
                <a:cubicBezTo>
                  <a:pt x="12533" y="21302"/>
                  <a:pt x="12732" y="21125"/>
                  <a:pt x="12882" y="20921"/>
                </a:cubicBezTo>
                <a:cubicBezTo>
                  <a:pt x="14157" y="20528"/>
                  <a:pt x="14331" y="19811"/>
                  <a:pt x="14341" y="19481"/>
                </a:cubicBezTo>
                <a:cubicBezTo>
                  <a:pt x="14341" y="19481"/>
                  <a:pt x="14425" y="18285"/>
                  <a:pt x="14447" y="17793"/>
                </a:cubicBezTo>
                <a:cubicBezTo>
                  <a:pt x="15298" y="17207"/>
                  <a:pt x="15782" y="16421"/>
                  <a:pt x="15782" y="15592"/>
                </a:cubicBezTo>
                <a:cubicBezTo>
                  <a:pt x="15782" y="15223"/>
                  <a:pt x="16037" y="14858"/>
                  <a:pt x="16494" y="14234"/>
                </a:cubicBezTo>
                <a:cubicBezTo>
                  <a:pt x="17223" y="13239"/>
                  <a:pt x="18219" y="11876"/>
                  <a:pt x="18219" y="9583"/>
                </a:cubicBezTo>
                <a:cubicBezTo>
                  <a:pt x="18219" y="6054"/>
                  <a:pt x="15026" y="3178"/>
                  <a:pt x="11102" y="3178"/>
                </a:cubicBezTo>
                <a:close/>
                <a:moveTo>
                  <a:pt x="2384" y="4817"/>
                </a:moveTo>
                <a:cubicBezTo>
                  <a:pt x="2170" y="4700"/>
                  <a:pt x="1886" y="4781"/>
                  <a:pt x="1761" y="4982"/>
                </a:cubicBezTo>
                <a:cubicBezTo>
                  <a:pt x="1639" y="5180"/>
                  <a:pt x="1725" y="5427"/>
                  <a:pt x="1939" y="5545"/>
                </a:cubicBezTo>
                <a:lnTo>
                  <a:pt x="3096" y="6174"/>
                </a:lnTo>
                <a:cubicBezTo>
                  <a:pt x="3166" y="6212"/>
                  <a:pt x="3252" y="6223"/>
                  <a:pt x="3327" y="6223"/>
                </a:cubicBezTo>
                <a:cubicBezTo>
                  <a:pt x="3483" y="6223"/>
                  <a:pt x="3633" y="6160"/>
                  <a:pt x="3719" y="6025"/>
                </a:cubicBezTo>
                <a:cubicBezTo>
                  <a:pt x="3841" y="5826"/>
                  <a:pt x="3775" y="5563"/>
                  <a:pt x="3558" y="5446"/>
                </a:cubicBezTo>
                <a:lnTo>
                  <a:pt x="2384" y="4817"/>
                </a:lnTo>
                <a:close/>
                <a:moveTo>
                  <a:pt x="19607" y="4817"/>
                </a:moveTo>
                <a:lnTo>
                  <a:pt x="18451" y="5446"/>
                </a:lnTo>
                <a:cubicBezTo>
                  <a:pt x="18238" y="5563"/>
                  <a:pt x="18150" y="5826"/>
                  <a:pt x="18273" y="6025"/>
                </a:cubicBezTo>
                <a:cubicBezTo>
                  <a:pt x="18359" y="6158"/>
                  <a:pt x="18508" y="6223"/>
                  <a:pt x="18664" y="6223"/>
                </a:cubicBezTo>
                <a:cubicBezTo>
                  <a:pt x="18739" y="6223"/>
                  <a:pt x="18825" y="6212"/>
                  <a:pt x="18896" y="6174"/>
                </a:cubicBezTo>
                <a:lnTo>
                  <a:pt x="20070" y="5545"/>
                </a:lnTo>
                <a:cubicBezTo>
                  <a:pt x="20286" y="5429"/>
                  <a:pt x="20355" y="5181"/>
                  <a:pt x="20230" y="4982"/>
                </a:cubicBezTo>
                <a:cubicBezTo>
                  <a:pt x="20107" y="4782"/>
                  <a:pt x="19824" y="4700"/>
                  <a:pt x="19607" y="4817"/>
                </a:cubicBezTo>
                <a:close/>
                <a:moveTo>
                  <a:pt x="11102" y="4850"/>
                </a:moveTo>
                <a:cubicBezTo>
                  <a:pt x="14037" y="4850"/>
                  <a:pt x="16422" y="6977"/>
                  <a:pt x="16422" y="9583"/>
                </a:cubicBezTo>
                <a:cubicBezTo>
                  <a:pt x="16422" y="11359"/>
                  <a:pt x="15670" y="12378"/>
                  <a:pt x="14999" y="13291"/>
                </a:cubicBezTo>
                <a:cubicBezTo>
                  <a:pt x="14475" y="14008"/>
                  <a:pt x="13985" y="14687"/>
                  <a:pt x="13985" y="15592"/>
                </a:cubicBezTo>
                <a:cubicBezTo>
                  <a:pt x="13985" y="15989"/>
                  <a:pt x="13596" y="16317"/>
                  <a:pt x="13309" y="16502"/>
                </a:cubicBezTo>
                <a:lnTo>
                  <a:pt x="8896" y="16502"/>
                </a:lnTo>
                <a:cubicBezTo>
                  <a:pt x="8610" y="16317"/>
                  <a:pt x="8238" y="15989"/>
                  <a:pt x="8238" y="15592"/>
                </a:cubicBezTo>
                <a:cubicBezTo>
                  <a:pt x="8238" y="14687"/>
                  <a:pt x="7738" y="14016"/>
                  <a:pt x="7206" y="13291"/>
                </a:cubicBezTo>
                <a:cubicBezTo>
                  <a:pt x="6541" y="12384"/>
                  <a:pt x="5783" y="11357"/>
                  <a:pt x="5783" y="9583"/>
                </a:cubicBezTo>
                <a:cubicBezTo>
                  <a:pt x="5783" y="6979"/>
                  <a:pt x="8171" y="4852"/>
                  <a:pt x="11102" y="4850"/>
                </a:cubicBezTo>
                <a:close/>
                <a:moveTo>
                  <a:pt x="10764" y="6356"/>
                </a:moveTo>
                <a:cubicBezTo>
                  <a:pt x="10078" y="6356"/>
                  <a:pt x="9679" y="6681"/>
                  <a:pt x="9679" y="7332"/>
                </a:cubicBezTo>
                <a:lnTo>
                  <a:pt x="9679" y="8822"/>
                </a:lnTo>
                <a:cubicBezTo>
                  <a:pt x="9679" y="9011"/>
                  <a:pt x="9704" y="9214"/>
                  <a:pt x="9732" y="9418"/>
                </a:cubicBezTo>
                <a:cubicBezTo>
                  <a:pt x="9732" y="9418"/>
                  <a:pt x="10159" y="12397"/>
                  <a:pt x="10159" y="12397"/>
                </a:cubicBezTo>
                <a:cubicBezTo>
                  <a:pt x="10212" y="12768"/>
                  <a:pt x="10407" y="12877"/>
                  <a:pt x="10764" y="12877"/>
                </a:cubicBezTo>
                <a:cubicBezTo>
                  <a:pt x="11119" y="12877"/>
                  <a:pt x="11316" y="12768"/>
                  <a:pt x="11369" y="12397"/>
                </a:cubicBezTo>
                <a:lnTo>
                  <a:pt x="11796" y="9418"/>
                </a:lnTo>
                <a:cubicBezTo>
                  <a:pt x="11824" y="9214"/>
                  <a:pt x="11850" y="9011"/>
                  <a:pt x="11850" y="8822"/>
                </a:cubicBezTo>
                <a:lnTo>
                  <a:pt x="11850" y="7332"/>
                </a:lnTo>
                <a:cubicBezTo>
                  <a:pt x="11850" y="6681"/>
                  <a:pt x="11450" y="6356"/>
                  <a:pt x="10764" y="6356"/>
                </a:cubicBezTo>
                <a:close/>
                <a:moveTo>
                  <a:pt x="445" y="9534"/>
                </a:moveTo>
                <a:cubicBezTo>
                  <a:pt x="197" y="9534"/>
                  <a:pt x="0" y="9716"/>
                  <a:pt x="0" y="9948"/>
                </a:cubicBezTo>
                <a:cubicBezTo>
                  <a:pt x="0" y="10178"/>
                  <a:pt x="197" y="10378"/>
                  <a:pt x="445" y="10378"/>
                </a:cubicBezTo>
                <a:lnTo>
                  <a:pt x="1797" y="10378"/>
                </a:lnTo>
                <a:cubicBezTo>
                  <a:pt x="2048" y="10378"/>
                  <a:pt x="2242" y="10178"/>
                  <a:pt x="2242" y="9948"/>
                </a:cubicBezTo>
                <a:cubicBezTo>
                  <a:pt x="2242" y="9716"/>
                  <a:pt x="2048" y="9534"/>
                  <a:pt x="1797" y="9534"/>
                </a:cubicBezTo>
                <a:lnTo>
                  <a:pt x="445" y="9534"/>
                </a:lnTo>
                <a:close/>
                <a:moveTo>
                  <a:pt x="19803" y="9534"/>
                </a:moveTo>
                <a:cubicBezTo>
                  <a:pt x="19554" y="9534"/>
                  <a:pt x="19358" y="9716"/>
                  <a:pt x="19358" y="9948"/>
                </a:cubicBezTo>
                <a:cubicBezTo>
                  <a:pt x="19358" y="10178"/>
                  <a:pt x="19554" y="10378"/>
                  <a:pt x="19803" y="10378"/>
                </a:cubicBezTo>
                <a:lnTo>
                  <a:pt x="21155" y="10378"/>
                </a:lnTo>
                <a:cubicBezTo>
                  <a:pt x="21403" y="10378"/>
                  <a:pt x="21600" y="10178"/>
                  <a:pt x="21600" y="9948"/>
                </a:cubicBezTo>
                <a:cubicBezTo>
                  <a:pt x="21600" y="9716"/>
                  <a:pt x="21403" y="9534"/>
                  <a:pt x="21155" y="9534"/>
                </a:cubicBezTo>
                <a:lnTo>
                  <a:pt x="19803" y="9534"/>
                </a:lnTo>
                <a:close/>
                <a:moveTo>
                  <a:pt x="3096" y="13291"/>
                </a:moveTo>
                <a:lnTo>
                  <a:pt x="1939" y="13920"/>
                </a:lnTo>
                <a:cubicBezTo>
                  <a:pt x="1723" y="14036"/>
                  <a:pt x="1639" y="14301"/>
                  <a:pt x="1761" y="14499"/>
                </a:cubicBezTo>
                <a:cubicBezTo>
                  <a:pt x="1845" y="14636"/>
                  <a:pt x="1999" y="14714"/>
                  <a:pt x="2153" y="14714"/>
                </a:cubicBezTo>
                <a:cubicBezTo>
                  <a:pt x="2231" y="14714"/>
                  <a:pt x="2313" y="14687"/>
                  <a:pt x="2384" y="14648"/>
                </a:cubicBezTo>
                <a:lnTo>
                  <a:pt x="3558" y="14019"/>
                </a:lnTo>
                <a:cubicBezTo>
                  <a:pt x="3771" y="13901"/>
                  <a:pt x="3841" y="13655"/>
                  <a:pt x="3719" y="13457"/>
                </a:cubicBezTo>
                <a:cubicBezTo>
                  <a:pt x="3595" y="13254"/>
                  <a:pt x="3312" y="13175"/>
                  <a:pt x="3096" y="13291"/>
                </a:cubicBezTo>
                <a:close/>
                <a:moveTo>
                  <a:pt x="18896" y="13291"/>
                </a:moveTo>
                <a:cubicBezTo>
                  <a:pt x="18682" y="13175"/>
                  <a:pt x="18400" y="13254"/>
                  <a:pt x="18273" y="13457"/>
                </a:cubicBezTo>
                <a:cubicBezTo>
                  <a:pt x="18150" y="13654"/>
                  <a:pt x="18238" y="13902"/>
                  <a:pt x="18451" y="14019"/>
                </a:cubicBezTo>
                <a:lnTo>
                  <a:pt x="19607" y="14648"/>
                </a:lnTo>
                <a:cubicBezTo>
                  <a:pt x="19678" y="14687"/>
                  <a:pt x="19763" y="14714"/>
                  <a:pt x="19839" y="14714"/>
                </a:cubicBezTo>
                <a:cubicBezTo>
                  <a:pt x="19994" y="14714"/>
                  <a:pt x="20145" y="14633"/>
                  <a:pt x="20230" y="14499"/>
                </a:cubicBezTo>
                <a:cubicBezTo>
                  <a:pt x="20355" y="14299"/>
                  <a:pt x="20286" y="14036"/>
                  <a:pt x="20070" y="13920"/>
                </a:cubicBezTo>
                <a:lnTo>
                  <a:pt x="18896" y="13291"/>
                </a:lnTo>
                <a:close/>
                <a:moveTo>
                  <a:pt x="10800" y="13771"/>
                </a:moveTo>
                <a:cubicBezTo>
                  <a:pt x="10183" y="13771"/>
                  <a:pt x="9679" y="14240"/>
                  <a:pt x="9679" y="14814"/>
                </a:cubicBezTo>
                <a:cubicBezTo>
                  <a:pt x="9679" y="15388"/>
                  <a:pt x="10183" y="15857"/>
                  <a:pt x="10800" y="15857"/>
                </a:cubicBezTo>
                <a:cubicBezTo>
                  <a:pt x="11417" y="15857"/>
                  <a:pt x="11921" y="15388"/>
                  <a:pt x="11921" y="14814"/>
                </a:cubicBezTo>
                <a:cubicBezTo>
                  <a:pt x="11921" y="14240"/>
                  <a:pt x="11417" y="13771"/>
                  <a:pt x="10800" y="13771"/>
                </a:cubicBezTo>
                <a:close/>
              </a:path>
            </a:pathLst>
          </a:custGeom>
          <a:solidFill>
            <a:srgbClr val="284E7D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3" name="矩形 12"/>
          <p:cNvSpPr/>
          <p:nvPr/>
        </p:nvSpPr>
        <p:spPr>
          <a:xfrm>
            <a:off x="1071419" y="5145204"/>
            <a:ext cx="309305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有利于我们未来的学习和职业发展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63256" y="4637373"/>
            <a:ext cx="2480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一次宝贵的学习机会</a:t>
            </a:r>
          </a:p>
        </p:txBody>
      </p:sp>
      <p:sp>
        <p:nvSpPr>
          <p:cNvPr id="15" name="矩形 14"/>
          <p:cNvSpPr/>
          <p:nvPr/>
        </p:nvSpPr>
        <p:spPr>
          <a:xfrm>
            <a:off x="4875319" y="5162391"/>
            <a:ext cx="2441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在技术领域中，问题是常态，解决问题的能力至关重要。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262786" y="4633617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探索和尝试</a:t>
            </a:r>
          </a:p>
        </p:txBody>
      </p:sp>
      <p:sp>
        <p:nvSpPr>
          <p:cNvPr id="17" name="矩形 16"/>
          <p:cNvSpPr/>
          <p:nvPr/>
        </p:nvSpPr>
        <p:spPr>
          <a:xfrm>
            <a:off x="8260617" y="5147990"/>
            <a:ext cx="2973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团队合作可以提高效率，还可以激发不仅创造力。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49075" y="4608180"/>
            <a:ext cx="2480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团队合作和时间管理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78709" y="2235200"/>
            <a:ext cx="8834582" cy="3103418"/>
          </a:xfrm>
          <a:prstGeom prst="roundRect">
            <a:avLst>
              <a:gd name="adj" fmla="val 1321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4735" y="942340"/>
            <a:ext cx="1127125" cy="2486660"/>
            <a:chOff x="4480" y="1455"/>
            <a:chExt cx="1775" cy="3916"/>
          </a:xfrm>
        </p:grpSpPr>
        <p:sp>
          <p:nvSpPr>
            <p:cNvPr id="11" name="圆角矩形 10"/>
            <p:cNvSpPr/>
            <p:nvPr/>
          </p:nvSpPr>
          <p:spPr>
            <a:xfrm>
              <a:off x="4480" y="1455"/>
              <a:ext cx="1775" cy="3916"/>
            </a:xfrm>
            <a:prstGeom prst="roundRect">
              <a:avLst>
                <a:gd name="adj" fmla="val 24359"/>
              </a:avLst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740" y="1602"/>
              <a:ext cx="1257" cy="358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中黑S" panose="00020600040101010101" pitchFamily="18" charset="-122"/>
                </a:rPr>
                <a:t>PART 04</a:t>
              </a:r>
              <a:endParaRPr lang="zh-CN" altLang="en-US" sz="40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061978" y="4007410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在这部分，本组将介绍项目过程中的收获和建议。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742299" y="302484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sym typeface="+mn-ea"/>
              </a:rPr>
              <a:t>收获与建议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204325" y="4333875"/>
            <a:ext cx="1870710" cy="1633220"/>
            <a:chOff x="1477" y="5586"/>
            <a:chExt cx="2734" cy="2356"/>
          </a:xfrm>
        </p:grpSpPr>
        <p:sp>
          <p:nvSpPr>
            <p:cNvPr id="8" name="六边形 7"/>
            <p:cNvSpPr/>
            <p:nvPr>
              <p:custDataLst>
                <p:tags r:id="rId2"/>
              </p:custDataLst>
            </p:nvPr>
          </p:nvSpPr>
          <p:spPr>
            <a:xfrm>
              <a:off x="1477" y="5586"/>
              <a:ext cx="2735" cy="2357"/>
            </a:xfrm>
            <a:prstGeom prst="hexagon">
              <a:avLst/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Shape 23183"/>
            <p:cNvSpPr/>
            <p:nvPr>
              <p:custDataLst>
                <p:tags r:id="rId3"/>
              </p:custDataLst>
            </p:nvPr>
          </p:nvSpPr>
          <p:spPr>
            <a:xfrm>
              <a:off x="2398" y="6375"/>
              <a:ext cx="874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18240" y="6601"/>
                  </a:moveTo>
                  <a:lnTo>
                    <a:pt x="13438" y="8514"/>
                  </a:lnTo>
                  <a:lnTo>
                    <a:pt x="13438" y="10135"/>
                  </a:lnTo>
                  <a:lnTo>
                    <a:pt x="18240" y="8221"/>
                  </a:lnTo>
                  <a:cubicBezTo>
                    <a:pt x="18240" y="8221"/>
                    <a:pt x="18240" y="6601"/>
                    <a:pt x="18240" y="6601"/>
                  </a:cubicBezTo>
                  <a:close/>
                  <a:moveTo>
                    <a:pt x="18240" y="11569"/>
                  </a:moveTo>
                  <a:lnTo>
                    <a:pt x="13438" y="13486"/>
                  </a:lnTo>
                  <a:lnTo>
                    <a:pt x="13438" y="15105"/>
                  </a:lnTo>
                  <a:lnTo>
                    <a:pt x="18240" y="13191"/>
                  </a:lnTo>
                  <a:cubicBezTo>
                    <a:pt x="18240" y="13191"/>
                    <a:pt x="18240" y="11569"/>
                    <a:pt x="18240" y="11569"/>
                  </a:cubicBezTo>
                  <a:close/>
                  <a:moveTo>
                    <a:pt x="19681" y="16026"/>
                  </a:moveTo>
                  <a:lnTo>
                    <a:pt x="12000" y="19090"/>
                  </a:lnTo>
                  <a:lnTo>
                    <a:pt x="12000" y="5678"/>
                  </a:lnTo>
                  <a:lnTo>
                    <a:pt x="19681" y="2616"/>
                  </a:lnTo>
                  <a:cubicBezTo>
                    <a:pt x="19681" y="2616"/>
                    <a:pt x="19681" y="16026"/>
                    <a:pt x="19681" y="16026"/>
                  </a:cubicBezTo>
                  <a:close/>
                  <a:moveTo>
                    <a:pt x="9600" y="19090"/>
                  </a:moveTo>
                  <a:lnTo>
                    <a:pt x="1920" y="16026"/>
                  </a:lnTo>
                  <a:lnTo>
                    <a:pt x="1920" y="2616"/>
                  </a:lnTo>
                  <a:lnTo>
                    <a:pt x="9600" y="5679"/>
                  </a:lnTo>
                  <a:cubicBezTo>
                    <a:pt x="9600" y="5679"/>
                    <a:pt x="9600" y="19090"/>
                    <a:pt x="9600" y="19090"/>
                  </a:cubicBezTo>
                  <a:close/>
                  <a:moveTo>
                    <a:pt x="21073" y="204"/>
                  </a:moveTo>
                  <a:cubicBezTo>
                    <a:pt x="20742" y="-18"/>
                    <a:pt x="20324" y="-62"/>
                    <a:pt x="19955" y="85"/>
                  </a:cubicBezTo>
                  <a:lnTo>
                    <a:pt x="10800" y="3736"/>
                  </a:lnTo>
                  <a:lnTo>
                    <a:pt x="1645" y="85"/>
                  </a:lnTo>
                  <a:cubicBezTo>
                    <a:pt x="1275" y="-62"/>
                    <a:pt x="858" y="-18"/>
                    <a:pt x="527" y="204"/>
                  </a:cubicBezTo>
                  <a:cubicBezTo>
                    <a:pt x="198" y="426"/>
                    <a:pt x="0" y="799"/>
                    <a:pt x="0" y="1196"/>
                  </a:cubicBezTo>
                  <a:lnTo>
                    <a:pt x="0" y="16512"/>
                  </a:lnTo>
                  <a:cubicBezTo>
                    <a:pt x="0" y="17002"/>
                    <a:pt x="299" y="17443"/>
                    <a:pt x="755" y="17623"/>
                  </a:cubicBezTo>
                  <a:lnTo>
                    <a:pt x="10334" y="21444"/>
                  </a:lnTo>
                  <a:cubicBezTo>
                    <a:pt x="10334" y="21444"/>
                    <a:pt x="10530" y="21507"/>
                    <a:pt x="10568" y="21514"/>
                  </a:cubicBezTo>
                  <a:cubicBezTo>
                    <a:pt x="10645" y="21530"/>
                    <a:pt x="10722" y="21538"/>
                    <a:pt x="10800" y="21538"/>
                  </a:cubicBezTo>
                  <a:cubicBezTo>
                    <a:pt x="10878" y="21538"/>
                    <a:pt x="10956" y="21530"/>
                    <a:pt x="11032" y="21514"/>
                  </a:cubicBezTo>
                  <a:cubicBezTo>
                    <a:pt x="11070" y="21507"/>
                    <a:pt x="11268" y="21443"/>
                    <a:pt x="11268" y="21443"/>
                  </a:cubicBezTo>
                  <a:lnTo>
                    <a:pt x="20846" y="17623"/>
                  </a:lnTo>
                  <a:cubicBezTo>
                    <a:pt x="21301" y="17443"/>
                    <a:pt x="21600" y="17002"/>
                    <a:pt x="21600" y="16512"/>
                  </a:cubicBezTo>
                  <a:lnTo>
                    <a:pt x="21600" y="1196"/>
                  </a:lnTo>
                  <a:cubicBezTo>
                    <a:pt x="21600" y="799"/>
                    <a:pt x="21402" y="426"/>
                    <a:pt x="21073" y="204"/>
                  </a:cubicBezTo>
                  <a:cubicBezTo>
                    <a:pt x="21073" y="204"/>
                    <a:pt x="21073" y="204"/>
                    <a:pt x="21073" y="204"/>
                  </a:cubicBezTo>
                  <a:close/>
                  <a:moveTo>
                    <a:pt x="8162" y="8514"/>
                  </a:moveTo>
                  <a:lnTo>
                    <a:pt x="3360" y="6601"/>
                  </a:lnTo>
                  <a:lnTo>
                    <a:pt x="3360" y="8221"/>
                  </a:lnTo>
                  <a:lnTo>
                    <a:pt x="8162" y="10135"/>
                  </a:lnTo>
                  <a:cubicBezTo>
                    <a:pt x="8162" y="10135"/>
                    <a:pt x="8162" y="8514"/>
                    <a:pt x="8162" y="8514"/>
                  </a:cubicBezTo>
                  <a:close/>
                  <a:moveTo>
                    <a:pt x="8162" y="13486"/>
                  </a:moveTo>
                  <a:lnTo>
                    <a:pt x="3360" y="11569"/>
                  </a:lnTo>
                  <a:lnTo>
                    <a:pt x="3360" y="13191"/>
                  </a:lnTo>
                  <a:lnTo>
                    <a:pt x="8162" y="15105"/>
                  </a:lnTo>
                  <a:cubicBezTo>
                    <a:pt x="8162" y="15105"/>
                    <a:pt x="8162" y="13486"/>
                    <a:pt x="8162" y="1348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</p:spTree>
  </p:cSld>
  <p:clrMapOvr>
    <a:masterClrMapping/>
  </p:clrMapOvr>
  <p:transition spd="slow">
    <p:cover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3448685" y="-42545"/>
            <a:ext cx="7395210" cy="1570355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1598930" y="-1598930"/>
            <a:ext cx="6910070" cy="10107930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6658610" y="3877945"/>
            <a:ext cx="7235190" cy="3169920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901" y="2727227"/>
            <a:ext cx="66103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合作与代码管理</a:t>
            </a:r>
          </a:p>
        </p:txBody>
      </p:sp>
    </p:spTree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6146799" y="1898819"/>
            <a:ext cx="1795729" cy="1795726"/>
          </a:xfrm>
          <a:custGeom>
            <a:avLst/>
            <a:gdLst>
              <a:gd name="connsiteX0" fmla="*/ 0 w 1795729"/>
              <a:gd name="connsiteY0" fmla="*/ 0 h 1795726"/>
              <a:gd name="connsiteX1" fmla="*/ 88794 w 1795729"/>
              <a:gd name="connsiteY1" fmla="*/ 4483 h 1795726"/>
              <a:gd name="connsiteX2" fmla="*/ 1791245 w 1795729"/>
              <a:gd name="connsiteY2" fmla="*/ 1706934 h 1795726"/>
              <a:gd name="connsiteX3" fmla="*/ 1795729 w 1795729"/>
              <a:gd name="connsiteY3" fmla="*/ 1795726 h 1795726"/>
              <a:gd name="connsiteX4" fmla="*/ 1210380 w 1795729"/>
              <a:gd name="connsiteY4" fmla="*/ 1795726 h 1795726"/>
              <a:gd name="connsiteX5" fmla="*/ 1208742 w 1795729"/>
              <a:gd name="connsiteY5" fmla="*/ 1763292 h 1795726"/>
              <a:gd name="connsiteX6" fmla="*/ 16116 w 1795729"/>
              <a:gd name="connsiteY6" fmla="*/ 570666 h 1795726"/>
              <a:gd name="connsiteX7" fmla="*/ 0 w 1795729"/>
              <a:gd name="connsiteY7" fmla="*/ 569852 h 1795726"/>
              <a:gd name="connsiteX8" fmla="*/ 0 w 1795729"/>
              <a:gd name="connsiteY8" fmla="*/ 0 h 179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5729" h="1795726">
                <a:moveTo>
                  <a:pt x="0" y="0"/>
                </a:moveTo>
                <a:lnTo>
                  <a:pt x="88794" y="4483"/>
                </a:lnTo>
                <a:cubicBezTo>
                  <a:pt x="986449" y="95645"/>
                  <a:pt x="1700083" y="809280"/>
                  <a:pt x="1791245" y="1706934"/>
                </a:cubicBezTo>
                <a:lnTo>
                  <a:pt x="1795729" y="1795726"/>
                </a:lnTo>
                <a:lnTo>
                  <a:pt x="1210380" y="1795726"/>
                </a:lnTo>
                <a:lnTo>
                  <a:pt x="1208742" y="1763292"/>
                </a:lnTo>
                <a:cubicBezTo>
                  <a:pt x="1144880" y="1134455"/>
                  <a:pt x="644954" y="634528"/>
                  <a:pt x="16116" y="570666"/>
                </a:cubicBezTo>
                <a:lnTo>
                  <a:pt x="0" y="569852"/>
                </a:lnTo>
                <a:lnTo>
                  <a:pt x="0" y="0"/>
                </a:lnTo>
                <a:close/>
              </a:path>
            </a:pathLst>
          </a:cu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138637" y="1898819"/>
            <a:ext cx="1795725" cy="1795726"/>
          </a:xfrm>
          <a:custGeom>
            <a:avLst/>
            <a:gdLst>
              <a:gd name="connsiteX0" fmla="*/ 1795725 w 1795725"/>
              <a:gd name="connsiteY0" fmla="*/ 0 h 1795726"/>
              <a:gd name="connsiteX1" fmla="*/ 1795725 w 1795725"/>
              <a:gd name="connsiteY1" fmla="*/ 568411 h 1795726"/>
              <a:gd name="connsiteX2" fmla="*/ 1751054 w 1795725"/>
              <a:gd name="connsiteY2" fmla="*/ 570666 h 1795726"/>
              <a:gd name="connsiteX3" fmla="*/ 558428 w 1795725"/>
              <a:gd name="connsiteY3" fmla="*/ 1763292 h 1795726"/>
              <a:gd name="connsiteX4" fmla="*/ 556791 w 1795725"/>
              <a:gd name="connsiteY4" fmla="*/ 1795726 h 1795726"/>
              <a:gd name="connsiteX5" fmla="*/ 0 w 1795725"/>
              <a:gd name="connsiteY5" fmla="*/ 1795726 h 1795726"/>
              <a:gd name="connsiteX6" fmla="*/ 4483 w 1795725"/>
              <a:gd name="connsiteY6" fmla="*/ 1706934 h 1795726"/>
              <a:gd name="connsiteX7" fmla="*/ 1706934 w 1795725"/>
              <a:gd name="connsiteY7" fmla="*/ 4483 h 1795726"/>
              <a:gd name="connsiteX8" fmla="*/ 1795725 w 1795725"/>
              <a:gd name="connsiteY8" fmla="*/ 0 h 179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5725" h="1795726">
                <a:moveTo>
                  <a:pt x="1795725" y="0"/>
                </a:moveTo>
                <a:lnTo>
                  <a:pt x="1795725" y="568411"/>
                </a:lnTo>
                <a:lnTo>
                  <a:pt x="1751054" y="570666"/>
                </a:lnTo>
                <a:cubicBezTo>
                  <a:pt x="1122216" y="634528"/>
                  <a:pt x="622290" y="1134455"/>
                  <a:pt x="558428" y="1763292"/>
                </a:cubicBezTo>
                <a:lnTo>
                  <a:pt x="556791" y="1795726"/>
                </a:lnTo>
                <a:lnTo>
                  <a:pt x="0" y="1795726"/>
                </a:lnTo>
                <a:lnTo>
                  <a:pt x="4483" y="1706934"/>
                </a:lnTo>
                <a:cubicBezTo>
                  <a:pt x="95645" y="809280"/>
                  <a:pt x="809281" y="95645"/>
                  <a:pt x="1706934" y="4483"/>
                </a:cubicBezTo>
                <a:lnTo>
                  <a:pt x="1795725" y="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38637" y="3906982"/>
            <a:ext cx="1795725" cy="1795728"/>
          </a:xfrm>
          <a:custGeom>
            <a:avLst/>
            <a:gdLst>
              <a:gd name="connsiteX0" fmla="*/ 0 w 1795725"/>
              <a:gd name="connsiteY0" fmla="*/ 0 h 1795728"/>
              <a:gd name="connsiteX1" fmla="*/ 556997 w 1795725"/>
              <a:gd name="connsiteY1" fmla="*/ 0 h 1795728"/>
              <a:gd name="connsiteX2" fmla="*/ 558428 w 1795725"/>
              <a:gd name="connsiteY2" fmla="*/ 28353 h 1795728"/>
              <a:gd name="connsiteX3" fmla="*/ 1751054 w 1795725"/>
              <a:gd name="connsiteY3" fmla="*/ 1220979 h 1795728"/>
              <a:gd name="connsiteX4" fmla="*/ 1795725 w 1795725"/>
              <a:gd name="connsiteY4" fmla="*/ 1223235 h 1795728"/>
              <a:gd name="connsiteX5" fmla="*/ 1795725 w 1795725"/>
              <a:gd name="connsiteY5" fmla="*/ 1795728 h 1795728"/>
              <a:gd name="connsiteX6" fmla="*/ 1706934 w 1795725"/>
              <a:gd name="connsiteY6" fmla="*/ 1791244 h 1795728"/>
              <a:gd name="connsiteX7" fmla="*/ 4483 w 1795725"/>
              <a:gd name="connsiteY7" fmla="*/ 88793 h 1795728"/>
              <a:gd name="connsiteX8" fmla="*/ 0 w 1795725"/>
              <a:gd name="connsiteY8" fmla="*/ 0 h 179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5725" h="1795728">
                <a:moveTo>
                  <a:pt x="0" y="0"/>
                </a:moveTo>
                <a:lnTo>
                  <a:pt x="556997" y="0"/>
                </a:lnTo>
                <a:lnTo>
                  <a:pt x="558428" y="28353"/>
                </a:lnTo>
                <a:cubicBezTo>
                  <a:pt x="622290" y="657191"/>
                  <a:pt x="1122216" y="1157117"/>
                  <a:pt x="1751054" y="1220979"/>
                </a:cubicBezTo>
                <a:lnTo>
                  <a:pt x="1795725" y="1223235"/>
                </a:lnTo>
                <a:lnTo>
                  <a:pt x="1795725" y="1795728"/>
                </a:lnTo>
                <a:lnTo>
                  <a:pt x="1706934" y="1791244"/>
                </a:lnTo>
                <a:cubicBezTo>
                  <a:pt x="809281" y="1700082"/>
                  <a:pt x="95645" y="986448"/>
                  <a:pt x="4483" y="887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146799" y="3906982"/>
            <a:ext cx="1795729" cy="1795728"/>
          </a:xfrm>
          <a:custGeom>
            <a:avLst/>
            <a:gdLst>
              <a:gd name="connsiteX0" fmla="*/ 1210174 w 1795729"/>
              <a:gd name="connsiteY0" fmla="*/ 0 h 1795728"/>
              <a:gd name="connsiteX1" fmla="*/ 1795729 w 1795729"/>
              <a:gd name="connsiteY1" fmla="*/ 0 h 1795728"/>
              <a:gd name="connsiteX2" fmla="*/ 1791245 w 1795729"/>
              <a:gd name="connsiteY2" fmla="*/ 88793 h 1795728"/>
              <a:gd name="connsiteX3" fmla="*/ 88794 w 1795729"/>
              <a:gd name="connsiteY3" fmla="*/ 1791244 h 1795728"/>
              <a:gd name="connsiteX4" fmla="*/ 0 w 1795729"/>
              <a:gd name="connsiteY4" fmla="*/ 1795728 h 1795728"/>
              <a:gd name="connsiteX5" fmla="*/ 0 w 1795729"/>
              <a:gd name="connsiteY5" fmla="*/ 1221793 h 1795728"/>
              <a:gd name="connsiteX6" fmla="*/ 16116 w 1795729"/>
              <a:gd name="connsiteY6" fmla="*/ 1220979 h 1795728"/>
              <a:gd name="connsiteX7" fmla="*/ 1208742 w 1795729"/>
              <a:gd name="connsiteY7" fmla="*/ 28353 h 1795728"/>
              <a:gd name="connsiteX8" fmla="*/ 1210174 w 1795729"/>
              <a:gd name="connsiteY8" fmla="*/ 0 h 179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5729" h="1795728">
                <a:moveTo>
                  <a:pt x="1210174" y="0"/>
                </a:moveTo>
                <a:lnTo>
                  <a:pt x="1795729" y="0"/>
                </a:lnTo>
                <a:lnTo>
                  <a:pt x="1791245" y="88793"/>
                </a:lnTo>
                <a:cubicBezTo>
                  <a:pt x="1700083" y="986448"/>
                  <a:pt x="986449" y="1700082"/>
                  <a:pt x="88794" y="1791244"/>
                </a:cubicBezTo>
                <a:lnTo>
                  <a:pt x="0" y="1795728"/>
                </a:lnTo>
                <a:lnTo>
                  <a:pt x="0" y="1221793"/>
                </a:lnTo>
                <a:lnTo>
                  <a:pt x="16116" y="1220979"/>
                </a:lnTo>
                <a:cubicBezTo>
                  <a:pt x="644954" y="1157117"/>
                  <a:pt x="1144880" y="657191"/>
                  <a:pt x="1208742" y="28353"/>
                </a:cubicBezTo>
                <a:lnTo>
                  <a:pt x="1210174" y="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74207" y="412034"/>
            <a:ext cx="1713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我们的名字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733175" y="3115485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“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爱奇小艺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”</a:t>
            </a:r>
          </a:p>
        </p:txBody>
      </p:sp>
      <p:sp>
        <p:nvSpPr>
          <p:cNvPr id="36" name="Shape 23171"/>
          <p:cNvSpPr/>
          <p:nvPr/>
        </p:nvSpPr>
        <p:spPr>
          <a:xfrm>
            <a:off x="5725838" y="3906982"/>
            <a:ext cx="629483" cy="62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600" extrusionOk="0">
                <a:moveTo>
                  <a:pt x="2026" y="0"/>
                </a:moveTo>
                <a:cubicBezTo>
                  <a:pt x="817" y="0"/>
                  <a:pt x="0" y="1025"/>
                  <a:pt x="0" y="2211"/>
                </a:cubicBezTo>
                <a:lnTo>
                  <a:pt x="0" y="11706"/>
                </a:lnTo>
                <a:cubicBezTo>
                  <a:pt x="0" y="12983"/>
                  <a:pt x="1288" y="13288"/>
                  <a:pt x="1288" y="13288"/>
                </a:cubicBezTo>
                <a:cubicBezTo>
                  <a:pt x="1288" y="13288"/>
                  <a:pt x="1288" y="3547"/>
                  <a:pt x="1288" y="2574"/>
                </a:cubicBezTo>
                <a:cubicBezTo>
                  <a:pt x="1288" y="1600"/>
                  <a:pt x="1813" y="1430"/>
                  <a:pt x="2841" y="1430"/>
                </a:cubicBezTo>
                <a:cubicBezTo>
                  <a:pt x="3868" y="1430"/>
                  <a:pt x="18729" y="1430"/>
                  <a:pt x="18729" y="1430"/>
                </a:cubicBezTo>
                <a:cubicBezTo>
                  <a:pt x="18729" y="1430"/>
                  <a:pt x="18246" y="0"/>
                  <a:pt x="17308" y="0"/>
                </a:cubicBezTo>
                <a:lnTo>
                  <a:pt x="2026" y="0"/>
                </a:lnTo>
                <a:close/>
                <a:moveTo>
                  <a:pt x="3712" y="2440"/>
                </a:moveTo>
                <a:cubicBezTo>
                  <a:pt x="2322" y="2440"/>
                  <a:pt x="2424" y="3622"/>
                  <a:pt x="2424" y="3622"/>
                </a:cubicBezTo>
                <a:cubicBezTo>
                  <a:pt x="2424" y="3622"/>
                  <a:pt x="2424" y="14297"/>
                  <a:pt x="2424" y="15118"/>
                </a:cubicBezTo>
                <a:cubicBezTo>
                  <a:pt x="2424" y="15940"/>
                  <a:pt x="2907" y="16548"/>
                  <a:pt x="3693" y="16548"/>
                </a:cubicBezTo>
                <a:cubicBezTo>
                  <a:pt x="4479" y="16548"/>
                  <a:pt x="8976" y="16548"/>
                  <a:pt x="8976" y="16548"/>
                </a:cubicBezTo>
                <a:lnTo>
                  <a:pt x="11760" y="21600"/>
                </a:lnTo>
                <a:lnTo>
                  <a:pt x="14903" y="16453"/>
                </a:lnTo>
                <a:cubicBezTo>
                  <a:pt x="14903" y="16453"/>
                  <a:pt x="19106" y="16453"/>
                  <a:pt x="20073" y="16453"/>
                </a:cubicBezTo>
                <a:cubicBezTo>
                  <a:pt x="21040" y="16453"/>
                  <a:pt x="21512" y="16448"/>
                  <a:pt x="21512" y="14927"/>
                </a:cubicBezTo>
                <a:lnTo>
                  <a:pt x="21512" y="4194"/>
                </a:lnTo>
                <a:cubicBezTo>
                  <a:pt x="21512" y="3190"/>
                  <a:pt x="21600" y="2440"/>
                  <a:pt x="20300" y="2440"/>
                </a:cubicBezTo>
                <a:lnTo>
                  <a:pt x="3712" y="2440"/>
                </a:lnTo>
                <a:close/>
              </a:path>
            </a:pathLst>
          </a:custGeom>
          <a:solidFill>
            <a:srgbClr val="284E7D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cxnSp>
        <p:nvCxnSpPr>
          <p:cNvPr id="40" name="直接连接符 39"/>
          <p:cNvCxnSpPr/>
          <p:nvPr/>
        </p:nvCxnSpPr>
        <p:spPr>
          <a:xfrm>
            <a:off x="3546763" y="2087418"/>
            <a:ext cx="102523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571999" y="2087418"/>
            <a:ext cx="0" cy="4987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7481455" y="5523345"/>
            <a:ext cx="102523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490691" y="5024581"/>
            <a:ext cx="0" cy="4987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3297381" y="1962727"/>
            <a:ext cx="249382" cy="249382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471579" y="5399401"/>
            <a:ext cx="249382" cy="249382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481503" y="2488161"/>
            <a:ext cx="3325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我们希望最终能对标国内顶尖的视频网站，比如爱奇艺，并向着这个目标努力</a:t>
            </a:r>
          </a:p>
        </p:txBody>
      </p:sp>
      <p:sp>
        <p:nvSpPr>
          <p:cNvPr id="62" name="矩形 61"/>
          <p:cNvSpPr/>
          <p:nvPr/>
        </p:nvSpPr>
        <p:spPr>
          <a:xfrm>
            <a:off x="8954877" y="5333378"/>
            <a:ext cx="2846761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同时我们希望带给用户便捷的体验，于是联想到本次课程，联想到华为，我们将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小艺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’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的智慧加入其中</a:t>
            </a:r>
          </a:p>
        </p:txBody>
      </p:sp>
      <p:pic>
        <p:nvPicPr>
          <p:cNvPr id="4" name="图片 3" descr="t01c17c24338091ca2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985" y="1637030"/>
            <a:ext cx="880745" cy="7264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8954770" y="4534535"/>
            <a:ext cx="728345" cy="707390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7626350" y="678180"/>
            <a:ext cx="1221740" cy="1007745"/>
            <a:chOff x="6051" y="5529"/>
            <a:chExt cx="2734" cy="2356"/>
          </a:xfrm>
        </p:grpSpPr>
        <p:sp>
          <p:nvSpPr>
            <p:cNvPr id="12" name="六边形 11"/>
            <p:cNvSpPr/>
            <p:nvPr>
              <p:custDataLst>
                <p:tags r:id="rId6"/>
              </p:custDataLst>
            </p:nvPr>
          </p:nvSpPr>
          <p:spPr>
            <a:xfrm>
              <a:off x="6051" y="5529"/>
              <a:ext cx="2735" cy="2357"/>
            </a:xfrm>
            <a:prstGeom prst="hexagon">
              <a:avLst/>
            </a:prstGeom>
            <a:solidFill>
              <a:srgbClr val="FC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Shape 23199"/>
            <p:cNvSpPr/>
            <p:nvPr>
              <p:custDataLst>
                <p:tags r:id="rId7"/>
              </p:custDataLst>
            </p:nvPr>
          </p:nvSpPr>
          <p:spPr>
            <a:xfrm>
              <a:off x="7061" y="6239"/>
              <a:ext cx="849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" y="0"/>
                  </a:moveTo>
                  <a:cubicBezTo>
                    <a:pt x="886" y="0"/>
                    <a:pt x="0" y="842"/>
                    <a:pt x="0" y="1890"/>
                  </a:cubicBezTo>
                  <a:lnTo>
                    <a:pt x="0" y="18617"/>
                  </a:lnTo>
                  <a:cubicBezTo>
                    <a:pt x="0" y="19670"/>
                    <a:pt x="886" y="20526"/>
                    <a:pt x="1965" y="20526"/>
                  </a:cubicBezTo>
                  <a:lnTo>
                    <a:pt x="15744" y="20526"/>
                  </a:lnTo>
                  <a:cubicBezTo>
                    <a:pt x="16565" y="20526"/>
                    <a:pt x="16967" y="20345"/>
                    <a:pt x="17260" y="19651"/>
                  </a:cubicBezTo>
                  <a:lnTo>
                    <a:pt x="16543" y="18955"/>
                  </a:lnTo>
                  <a:cubicBezTo>
                    <a:pt x="16279" y="19063"/>
                    <a:pt x="15855" y="18994"/>
                    <a:pt x="15744" y="18994"/>
                  </a:cubicBezTo>
                  <a:lnTo>
                    <a:pt x="1965" y="18994"/>
                  </a:lnTo>
                  <a:cubicBezTo>
                    <a:pt x="1749" y="18994"/>
                    <a:pt x="1576" y="18828"/>
                    <a:pt x="1576" y="18617"/>
                  </a:cubicBezTo>
                  <a:lnTo>
                    <a:pt x="1576" y="1890"/>
                  </a:lnTo>
                  <a:cubicBezTo>
                    <a:pt x="1576" y="1679"/>
                    <a:pt x="1749" y="1512"/>
                    <a:pt x="1965" y="1512"/>
                  </a:cubicBezTo>
                  <a:lnTo>
                    <a:pt x="15744" y="1512"/>
                  </a:lnTo>
                  <a:cubicBezTo>
                    <a:pt x="15961" y="1512"/>
                    <a:pt x="16154" y="1679"/>
                    <a:pt x="16154" y="1890"/>
                  </a:cubicBezTo>
                  <a:lnTo>
                    <a:pt x="16154" y="10422"/>
                  </a:lnTo>
                  <a:cubicBezTo>
                    <a:pt x="16722" y="10542"/>
                    <a:pt x="17240" y="10783"/>
                    <a:pt x="17710" y="11118"/>
                  </a:cubicBezTo>
                  <a:lnTo>
                    <a:pt x="17710" y="1890"/>
                  </a:lnTo>
                  <a:cubicBezTo>
                    <a:pt x="17710" y="842"/>
                    <a:pt x="16828" y="0"/>
                    <a:pt x="15744" y="0"/>
                  </a:cubicBezTo>
                  <a:lnTo>
                    <a:pt x="1965" y="0"/>
                  </a:lnTo>
                  <a:close/>
                  <a:moveTo>
                    <a:pt x="3276" y="5092"/>
                  </a:moveTo>
                  <a:cubicBezTo>
                    <a:pt x="3276" y="5092"/>
                    <a:pt x="3276" y="6643"/>
                    <a:pt x="3276" y="6643"/>
                  </a:cubicBezTo>
                  <a:lnTo>
                    <a:pt x="13165" y="6643"/>
                  </a:lnTo>
                  <a:lnTo>
                    <a:pt x="13165" y="5092"/>
                  </a:lnTo>
                  <a:lnTo>
                    <a:pt x="3276" y="5092"/>
                  </a:lnTo>
                  <a:close/>
                  <a:moveTo>
                    <a:pt x="3276" y="9547"/>
                  </a:moveTo>
                  <a:cubicBezTo>
                    <a:pt x="3276" y="9547"/>
                    <a:pt x="3276" y="11098"/>
                    <a:pt x="3276" y="11098"/>
                  </a:cubicBezTo>
                  <a:lnTo>
                    <a:pt x="13165" y="11098"/>
                  </a:lnTo>
                  <a:lnTo>
                    <a:pt x="13165" y="9547"/>
                  </a:lnTo>
                  <a:lnTo>
                    <a:pt x="3276" y="9547"/>
                  </a:lnTo>
                  <a:close/>
                  <a:moveTo>
                    <a:pt x="14639" y="11456"/>
                  </a:moveTo>
                  <a:cubicBezTo>
                    <a:pt x="13702" y="11456"/>
                    <a:pt x="12838" y="11792"/>
                    <a:pt x="12182" y="12431"/>
                  </a:cubicBezTo>
                  <a:cubicBezTo>
                    <a:pt x="11526" y="13075"/>
                    <a:pt x="11138" y="13926"/>
                    <a:pt x="11138" y="14838"/>
                  </a:cubicBezTo>
                  <a:cubicBezTo>
                    <a:pt x="11138" y="15743"/>
                    <a:pt x="11526" y="16601"/>
                    <a:pt x="12182" y="17244"/>
                  </a:cubicBezTo>
                  <a:cubicBezTo>
                    <a:pt x="12838" y="17883"/>
                    <a:pt x="13706" y="18239"/>
                    <a:pt x="14639" y="18239"/>
                  </a:cubicBezTo>
                  <a:cubicBezTo>
                    <a:pt x="15247" y="18239"/>
                    <a:pt x="15838" y="18086"/>
                    <a:pt x="16359" y="17801"/>
                  </a:cubicBezTo>
                  <a:lnTo>
                    <a:pt x="20290" y="21600"/>
                  </a:lnTo>
                  <a:lnTo>
                    <a:pt x="21600" y="20307"/>
                  </a:lnTo>
                  <a:cubicBezTo>
                    <a:pt x="21600" y="20307"/>
                    <a:pt x="17689" y="16508"/>
                    <a:pt x="17689" y="16508"/>
                  </a:cubicBezTo>
                  <a:cubicBezTo>
                    <a:pt x="18459" y="15193"/>
                    <a:pt x="18229" y="13512"/>
                    <a:pt x="17116" y="12431"/>
                  </a:cubicBezTo>
                  <a:cubicBezTo>
                    <a:pt x="16460" y="11792"/>
                    <a:pt x="15571" y="11456"/>
                    <a:pt x="14639" y="11456"/>
                  </a:cubicBezTo>
                  <a:close/>
                  <a:moveTo>
                    <a:pt x="14639" y="12829"/>
                  </a:moveTo>
                  <a:cubicBezTo>
                    <a:pt x="15197" y="12829"/>
                    <a:pt x="15720" y="13030"/>
                    <a:pt x="16113" y="13406"/>
                  </a:cubicBezTo>
                  <a:cubicBezTo>
                    <a:pt x="16506" y="13787"/>
                    <a:pt x="16727" y="14297"/>
                    <a:pt x="16727" y="14838"/>
                  </a:cubicBezTo>
                  <a:cubicBezTo>
                    <a:pt x="16727" y="15378"/>
                    <a:pt x="16506" y="15888"/>
                    <a:pt x="16113" y="16270"/>
                  </a:cubicBezTo>
                  <a:cubicBezTo>
                    <a:pt x="15328" y="17027"/>
                    <a:pt x="13950" y="17027"/>
                    <a:pt x="13165" y="16270"/>
                  </a:cubicBezTo>
                  <a:cubicBezTo>
                    <a:pt x="12357" y="15477"/>
                    <a:pt x="12357" y="14197"/>
                    <a:pt x="13165" y="13406"/>
                  </a:cubicBezTo>
                  <a:cubicBezTo>
                    <a:pt x="13557" y="13030"/>
                    <a:pt x="14083" y="12829"/>
                    <a:pt x="14639" y="1282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655050" y="1240155"/>
            <a:ext cx="1372870" cy="1186815"/>
            <a:chOff x="1477" y="5586"/>
            <a:chExt cx="2734" cy="2356"/>
          </a:xfrm>
        </p:grpSpPr>
        <p:sp>
          <p:nvSpPr>
            <p:cNvPr id="14" name="六边形 13"/>
            <p:cNvSpPr/>
            <p:nvPr>
              <p:custDataLst>
                <p:tags r:id="rId4"/>
              </p:custDataLst>
            </p:nvPr>
          </p:nvSpPr>
          <p:spPr>
            <a:xfrm>
              <a:off x="1477" y="5586"/>
              <a:ext cx="2735" cy="2357"/>
            </a:xfrm>
            <a:prstGeom prst="hexagon">
              <a:avLst/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Shape 23183"/>
            <p:cNvSpPr/>
            <p:nvPr>
              <p:custDataLst>
                <p:tags r:id="rId5"/>
              </p:custDataLst>
            </p:nvPr>
          </p:nvSpPr>
          <p:spPr>
            <a:xfrm>
              <a:off x="2398" y="6375"/>
              <a:ext cx="874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18240" y="6601"/>
                  </a:moveTo>
                  <a:lnTo>
                    <a:pt x="13438" y="8514"/>
                  </a:lnTo>
                  <a:lnTo>
                    <a:pt x="13438" y="10135"/>
                  </a:lnTo>
                  <a:lnTo>
                    <a:pt x="18240" y="8221"/>
                  </a:lnTo>
                  <a:cubicBezTo>
                    <a:pt x="18240" y="8221"/>
                    <a:pt x="18240" y="6601"/>
                    <a:pt x="18240" y="6601"/>
                  </a:cubicBezTo>
                  <a:close/>
                  <a:moveTo>
                    <a:pt x="18240" y="11569"/>
                  </a:moveTo>
                  <a:lnTo>
                    <a:pt x="13438" y="13486"/>
                  </a:lnTo>
                  <a:lnTo>
                    <a:pt x="13438" y="15105"/>
                  </a:lnTo>
                  <a:lnTo>
                    <a:pt x="18240" y="13191"/>
                  </a:lnTo>
                  <a:cubicBezTo>
                    <a:pt x="18240" y="13191"/>
                    <a:pt x="18240" y="11569"/>
                    <a:pt x="18240" y="11569"/>
                  </a:cubicBezTo>
                  <a:close/>
                  <a:moveTo>
                    <a:pt x="19681" y="16026"/>
                  </a:moveTo>
                  <a:lnTo>
                    <a:pt x="12000" y="19090"/>
                  </a:lnTo>
                  <a:lnTo>
                    <a:pt x="12000" y="5678"/>
                  </a:lnTo>
                  <a:lnTo>
                    <a:pt x="19681" y="2616"/>
                  </a:lnTo>
                  <a:cubicBezTo>
                    <a:pt x="19681" y="2616"/>
                    <a:pt x="19681" y="16026"/>
                    <a:pt x="19681" y="16026"/>
                  </a:cubicBezTo>
                  <a:close/>
                  <a:moveTo>
                    <a:pt x="9600" y="19090"/>
                  </a:moveTo>
                  <a:lnTo>
                    <a:pt x="1920" y="16026"/>
                  </a:lnTo>
                  <a:lnTo>
                    <a:pt x="1920" y="2616"/>
                  </a:lnTo>
                  <a:lnTo>
                    <a:pt x="9600" y="5679"/>
                  </a:lnTo>
                  <a:cubicBezTo>
                    <a:pt x="9600" y="5679"/>
                    <a:pt x="9600" y="19090"/>
                    <a:pt x="9600" y="19090"/>
                  </a:cubicBezTo>
                  <a:close/>
                  <a:moveTo>
                    <a:pt x="21073" y="204"/>
                  </a:moveTo>
                  <a:cubicBezTo>
                    <a:pt x="20742" y="-18"/>
                    <a:pt x="20324" y="-62"/>
                    <a:pt x="19955" y="85"/>
                  </a:cubicBezTo>
                  <a:lnTo>
                    <a:pt x="10800" y="3736"/>
                  </a:lnTo>
                  <a:lnTo>
                    <a:pt x="1645" y="85"/>
                  </a:lnTo>
                  <a:cubicBezTo>
                    <a:pt x="1275" y="-62"/>
                    <a:pt x="858" y="-18"/>
                    <a:pt x="527" y="204"/>
                  </a:cubicBezTo>
                  <a:cubicBezTo>
                    <a:pt x="198" y="426"/>
                    <a:pt x="0" y="799"/>
                    <a:pt x="0" y="1196"/>
                  </a:cubicBezTo>
                  <a:lnTo>
                    <a:pt x="0" y="16512"/>
                  </a:lnTo>
                  <a:cubicBezTo>
                    <a:pt x="0" y="17002"/>
                    <a:pt x="299" y="17443"/>
                    <a:pt x="755" y="17623"/>
                  </a:cubicBezTo>
                  <a:lnTo>
                    <a:pt x="10334" y="21444"/>
                  </a:lnTo>
                  <a:cubicBezTo>
                    <a:pt x="10334" y="21444"/>
                    <a:pt x="10530" y="21507"/>
                    <a:pt x="10568" y="21514"/>
                  </a:cubicBezTo>
                  <a:cubicBezTo>
                    <a:pt x="10645" y="21530"/>
                    <a:pt x="10722" y="21538"/>
                    <a:pt x="10800" y="21538"/>
                  </a:cubicBezTo>
                  <a:cubicBezTo>
                    <a:pt x="10878" y="21538"/>
                    <a:pt x="10956" y="21530"/>
                    <a:pt x="11032" y="21514"/>
                  </a:cubicBezTo>
                  <a:cubicBezTo>
                    <a:pt x="11070" y="21507"/>
                    <a:pt x="11268" y="21443"/>
                    <a:pt x="11268" y="21443"/>
                  </a:cubicBezTo>
                  <a:lnTo>
                    <a:pt x="20846" y="17623"/>
                  </a:lnTo>
                  <a:cubicBezTo>
                    <a:pt x="21301" y="17443"/>
                    <a:pt x="21600" y="17002"/>
                    <a:pt x="21600" y="16512"/>
                  </a:cubicBezTo>
                  <a:lnTo>
                    <a:pt x="21600" y="1196"/>
                  </a:lnTo>
                  <a:cubicBezTo>
                    <a:pt x="21600" y="799"/>
                    <a:pt x="21402" y="426"/>
                    <a:pt x="21073" y="204"/>
                  </a:cubicBezTo>
                  <a:cubicBezTo>
                    <a:pt x="21073" y="204"/>
                    <a:pt x="21073" y="204"/>
                    <a:pt x="21073" y="204"/>
                  </a:cubicBezTo>
                  <a:close/>
                  <a:moveTo>
                    <a:pt x="8162" y="8514"/>
                  </a:moveTo>
                  <a:lnTo>
                    <a:pt x="3360" y="6601"/>
                  </a:lnTo>
                  <a:lnTo>
                    <a:pt x="3360" y="8221"/>
                  </a:lnTo>
                  <a:lnTo>
                    <a:pt x="8162" y="10135"/>
                  </a:lnTo>
                  <a:cubicBezTo>
                    <a:pt x="8162" y="10135"/>
                    <a:pt x="8162" y="8514"/>
                    <a:pt x="8162" y="8514"/>
                  </a:cubicBezTo>
                  <a:close/>
                  <a:moveTo>
                    <a:pt x="8162" y="13486"/>
                  </a:moveTo>
                  <a:lnTo>
                    <a:pt x="3360" y="11569"/>
                  </a:lnTo>
                  <a:lnTo>
                    <a:pt x="3360" y="13191"/>
                  </a:lnTo>
                  <a:lnTo>
                    <a:pt x="8162" y="15105"/>
                  </a:lnTo>
                  <a:cubicBezTo>
                    <a:pt x="8162" y="15105"/>
                    <a:pt x="8162" y="13486"/>
                    <a:pt x="8162" y="1348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9817100" y="647700"/>
            <a:ext cx="1122045" cy="988695"/>
            <a:chOff x="3764" y="4318"/>
            <a:chExt cx="2734" cy="2356"/>
          </a:xfrm>
        </p:grpSpPr>
        <p:sp>
          <p:nvSpPr>
            <p:cNvPr id="19" name="六边形 18"/>
            <p:cNvSpPr/>
            <p:nvPr>
              <p:custDataLst>
                <p:tags r:id="rId2"/>
              </p:custDataLst>
            </p:nvPr>
          </p:nvSpPr>
          <p:spPr>
            <a:xfrm>
              <a:off x="3764" y="4318"/>
              <a:ext cx="2735" cy="2357"/>
            </a:xfrm>
            <a:prstGeom prst="hexagon">
              <a:avLst/>
            </a:prstGeom>
            <a:solidFill>
              <a:srgbClr val="FC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Shape 23204"/>
            <p:cNvSpPr/>
            <p:nvPr>
              <p:custDataLst>
                <p:tags r:id="rId3"/>
              </p:custDataLst>
            </p:nvPr>
          </p:nvSpPr>
          <p:spPr>
            <a:xfrm>
              <a:off x="4721" y="5149"/>
              <a:ext cx="861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8" y="0"/>
                    <a:pt x="0" y="4304"/>
                    <a:pt x="0" y="9594"/>
                  </a:cubicBezTo>
                  <a:cubicBezTo>
                    <a:pt x="0" y="10123"/>
                    <a:pt x="434" y="10555"/>
                    <a:pt x="995" y="10555"/>
                  </a:cubicBezTo>
                  <a:cubicBezTo>
                    <a:pt x="1411" y="10555"/>
                    <a:pt x="1776" y="10323"/>
                    <a:pt x="1898" y="9939"/>
                  </a:cubicBezTo>
                  <a:cubicBezTo>
                    <a:pt x="1947" y="9818"/>
                    <a:pt x="2448" y="8723"/>
                    <a:pt x="4036" y="8723"/>
                  </a:cubicBezTo>
                  <a:cubicBezTo>
                    <a:pt x="5503" y="8723"/>
                    <a:pt x="6015" y="9649"/>
                    <a:pt x="6137" y="9866"/>
                  </a:cubicBezTo>
                  <a:cubicBezTo>
                    <a:pt x="6161" y="9938"/>
                    <a:pt x="6199" y="10030"/>
                    <a:pt x="6248" y="10102"/>
                  </a:cubicBezTo>
                  <a:cubicBezTo>
                    <a:pt x="6419" y="10366"/>
                    <a:pt x="6736" y="10537"/>
                    <a:pt x="7077" y="10537"/>
                  </a:cubicBezTo>
                  <a:cubicBezTo>
                    <a:pt x="7394" y="10537"/>
                    <a:pt x="7693" y="10385"/>
                    <a:pt x="7888" y="10120"/>
                  </a:cubicBezTo>
                  <a:cubicBezTo>
                    <a:pt x="7938" y="10048"/>
                    <a:pt x="7975" y="10011"/>
                    <a:pt x="7999" y="9939"/>
                  </a:cubicBezTo>
                  <a:cubicBezTo>
                    <a:pt x="8145" y="9722"/>
                    <a:pt x="8852" y="8723"/>
                    <a:pt x="10782" y="8723"/>
                  </a:cubicBezTo>
                  <a:cubicBezTo>
                    <a:pt x="12884" y="8723"/>
                    <a:pt x="13533" y="9860"/>
                    <a:pt x="13583" y="9957"/>
                  </a:cubicBezTo>
                  <a:cubicBezTo>
                    <a:pt x="13607" y="10005"/>
                    <a:pt x="13626" y="10072"/>
                    <a:pt x="13675" y="10120"/>
                  </a:cubicBezTo>
                  <a:cubicBezTo>
                    <a:pt x="13846" y="10385"/>
                    <a:pt x="14169" y="10537"/>
                    <a:pt x="14486" y="10537"/>
                  </a:cubicBezTo>
                  <a:cubicBezTo>
                    <a:pt x="14828" y="10537"/>
                    <a:pt x="15119" y="10366"/>
                    <a:pt x="15315" y="10102"/>
                  </a:cubicBezTo>
                  <a:cubicBezTo>
                    <a:pt x="15364" y="10030"/>
                    <a:pt x="15401" y="9957"/>
                    <a:pt x="15426" y="9884"/>
                  </a:cubicBezTo>
                  <a:cubicBezTo>
                    <a:pt x="15499" y="9740"/>
                    <a:pt x="15987" y="8723"/>
                    <a:pt x="17527" y="8723"/>
                  </a:cubicBezTo>
                  <a:cubicBezTo>
                    <a:pt x="19090" y="8723"/>
                    <a:pt x="19580" y="9783"/>
                    <a:pt x="19628" y="9902"/>
                  </a:cubicBezTo>
                  <a:cubicBezTo>
                    <a:pt x="19775" y="10287"/>
                    <a:pt x="20140" y="10537"/>
                    <a:pt x="20531" y="10537"/>
                  </a:cubicBezTo>
                  <a:lnTo>
                    <a:pt x="20623" y="10537"/>
                  </a:lnTo>
                  <a:cubicBezTo>
                    <a:pt x="21160" y="10537"/>
                    <a:pt x="21600" y="10105"/>
                    <a:pt x="21600" y="9576"/>
                  </a:cubicBezTo>
                  <a:cubicBezTo>
                    <a:pt x="21600" y="4310"/>
                    <a:pt x="16762" y="0"/>
                    <a:pt x="10800" y="0"/>
                  </a:cubicBezTo>
                  <a:close/>
                  <a:moveTo>
                    <a:pt x="10800" y="1922"/>
                  </a:moveTo>
                  <a:cubicBezTo>
                    <a:pt x="14685" y="1922"/>
                    <a:pt x="17976" y="4080"/>
                    <a:pt x="19149" y="7109"/>
                  </a:cubicBezTo>
                  <a:cubicBezTo>
                    <a:pt x="18686" y="6941"/>
                    <a:pt x="18150" y="6837"/>
                    <a:pt x="17490" y="6837"/>
                  </a:cubicBezTo>
                  <a:cubicBezTo>
                    <a:pt x="15975" y="6837"/>
                    <a:pt x="15004" y="7433"/>
                    <a:pt x="14394" y="8034"/>
                  </a:cubicBezTo>
                  <a:cubicBezTo>
                    <a:pt x="13685" y="7433"/>
                    <a:pt x="12529" y="6837"/>
                    <a:pt x="10745" y="6837"/>
                  </a:cubicBezTo>
                  <a:cubicBezTo>
                    <a:pt x="8961" y="6837"/>
                    <a:pt x="7823" y="7433"/>
                    <a:pt x="7114" y="8034"/>
                  </a:cubicBezTo>
                  <a:cubicBezTo>
                    <a:pt x="6502" y="7433"/>
                    <a:pt x="5513" y="6837"/>
                    <a:pt x="3999" y="6837"/>
                  </a:cubicBezTo>
                  <a:cubicBezTo>
                    <a:pt x="3388" y="6837"/>
                    <a:pt x="2891" y="6929"/>
                    <a:pt x="2451" y="7073"/>
                  </a:cubicBezTo>
                  <a:cubicBezTo>
                    <a:pt x="3648" y="4091"/>
                    <a:pt x="6938" y="1922"/>
                    <a:pt x="10800" y="1922"/>
                  </a:cubicBezTo>
                  <a:close/>
                  <a:moveTo>
                    <a:pt x="10413" y="9866"/>
                  </a:moveTo>
                  <a:cubicBezTo>
                    <a:pt x="9874" y="9866"/>
                    <a:pt x="9436" y="10298"/>
                    <a:pt x="9436" y="10827"/>
                  </a:cubicBezTo>
                  <a:lnTo>
                    <a:pt x="9436" y="18136"/>
                  </a:lnTo>
                  <a:cubicBezTo>
                    <a:pt x="9436" y="20035"/>
                    <a:pt x="11026" y="21600"/>
                    <a:pt x="12956" y="21600"/>
                  </a:cubicBezTo>
                  <a:cubicBezTo>
                    <a:pt x="14886" y="21600"/>
                    <a:pt x="16476" y="20035"/>
                    <a:pt x="16476" y="18136"/>
                  </a:cubicBezTo>
                  <a:cubicBezTo>
                    <a:pt x="16475" y="17608"/>
                    <a:pt x="16037" y="17175"/>
                    <a:pt x="15500" y="17175"/>
                  </a:cubicBezTo>
                  <a:cubicBezTo>
                    <a:pt x="14962" y="17175"/>
                    <a:pt x="14523" y="17608"/>
                    <a:pt x="14523" y="18136"/>
                  </a:cubicBezTo>
                  <a:cubicBezTo>
                    <a:pt x="14523" y="18978"/>
                    <a:pt x="13811" y="19678"/>
                    <a:pt x="12956" y="19678"/>
                  </a:cubicBezTo>
                  <a:cubicBezTo>
                    <a:pt x="12100" y="19678"/>
                    <a:pt x="11390" y="18984"/>
                    <a:pt x="11390" y="18118"/>
                  </a:cubicBezTo>
                  <a:lnTo>
                    <a:pt x="11390" y="10827"/>
                  </a:lnTo>
                  <a:cubicBezTo>
                    <a:pt x="11390" y="10298"/>
                    <a:pt x="10951" y="9866"/>
                    <a:pt x="10413" y="98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CE74A7F-F00F-EEAD-ED84-8E86C35991CB}"/>
              </a:ext>
            </a:extLst>
          </p:cNvPr>
          <p:cNvSpPr txBox="1"/>
          <p:nvPr/>
        </p:nvSpPr>
        <p:spPr>
          <a:xfrm>
            <a:off x="540999" y="5168568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10600030101010101" charset="-122"/>
                <a:ea typeface="华光中圆_CNKI" panose="02010600030101010101" charset="-122"/>
                <a:cs typeface="华光中雅_CNKI" panose="02000500000000000000" charset="-122"/>
              </a:rPr>
              <a:t>实用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10600030101010101" charset="-122"/>
                <a:ea typeface="华光中圆_CNKI" panose="02010600030101010101" charset="-122"/>
                <a:cs typeface="华光中雅_CNKI" panose="02000500000000000000" charset="-122"/>
              </a:rPr>
              <a:t>	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10600030101010101" charset="-122"/>
                <a:ea typeface="华光中圆_CNKI" panose="02010600030101010101" charset="-122"/>
                <a:cs typeface="华光中雅_CNKI" panose="02000500000000000000" charset="-122"/>
              </a:rPr>
              <a:t>便捷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10600030101010101" charset="-122"/>
                <a:ea typeface="华光中圆_CNKI" panose="02010600030101010101" charset="-122"/>
                <a:cs typeface="华光中雅_CNKI" panose="02000500000000000000" charset="-122"/>
              </a:rPr>
              <a:t>	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10600030101010101" charset="-122"/>
                <a:ea typeface="华光中圆_CNKI" panose="02010600030101010101" charset="-122"/>
                <a:cs typeface="华光中雅_CNKI" panose="02000500000000000000" charset="-122"/>
              </a:rPr>
              <a:t>美观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10600030101010101" charset="-122"/>
                <a:ea typeface="华光中圆_CNKI" panose="02010600030101010101" charset="-122"/>
                <a:cs typeface="华光中雅_CNKI" panose="02000500000000000000" charset="-122"/>
              </a:rPr>
              <a:t>	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圆_CNKI" panose="02010600030101010101" charset="-122"/>
                <a:ea typeface="华光中圆_CNKI" panose="02010600030101010101" charset="-122"/>
                <a:cs typeface="华光中雅_CNKI" panose="02000500000000000000" charset="-122"/>
              </a:rPr>
              <a:t>多样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29375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团队协作与代码管理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361124" y="2000174"/>
            <a:ext cx="229061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diamond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370033" y="1718465"/>
            <a:ext cx="563418" cy="563418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361124" y="3219374"/>
            <a:ext cx="3048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diamond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127415" y="2937665"/>
            <a:ext cx="563418" cy="563418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361124" y="4438573"/>
            <a:ext cx="3048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diamond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3127415" y="4156864"/>
            <a:ext cx="563418" cy="563418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408267" y="5676246"/>
            <a:ext cx="229061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diamond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2417176" y="5394537"/>
            <a:ext cx="563418" cy="563418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351018" y="1758663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  <a:cs typeface="Arial Unicode MS" panose="020B060402020202020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  <a:cs typeface="Arial Unicode MS" panose="020B0604020202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27415" y="2959390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  <a:cs typeface="Arial Unicode MS" panose="020B060402020202020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  <a:cs typeface="Arial Unicode MS" panose="020B0604020202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08400" y="4176963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  <a:cs typeface="Arial Unicode MS" panose="020B060402020202020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  <a:cs typeface="Arial Unicode MS" panose="020B0604020202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79147" y="541463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  <a:cs typeface="Arial Unicode MS" panose="020B060402020202020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  <a:cs typeface="Arial Unicode MS" panose="020B0604020202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0222" y="1738066"/>
            <a:ext cx="1791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初期的明确分工</a:t>
            </a:r>
          </a:p>
        </p:txBody>
      </p:sp>
      <p:sp>
        <p:nvSpPr>
          <p:cNvPr id="35" name="矩形 34"/>
          <p:cNvSpPr/>
          <p:nvPr/>
        </p:nvSpPr>
        <p:spPr>
          <a:xfrm>
            <a:off x="3924346" y="3407080"/>
            <a:ext cx="7241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使用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GitHub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合作者模式。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924346" y="2970071"/>
            <a:ext cx="1791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高效的代码合并</a:t>
            </a:r>
          </a:p>
        </p:txBody>
      </p:sp>
      <p:sp>
        <p:nvSpPr>
          <p:cNvPr id="37" name="矩形 36"/>
          <p:cNvSpPr/>
          <p:nvPr/>
        </p:nvSpPr>
        <p:spPr>
          <a:xfrm>
            <a:off x="5292770" y="4284684"/>
            <a:ext cx="3402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使用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Git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进行版本管理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13630" y="4274765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版本管理</a:t>
            </a:r>
          </a:p>
        </p:txBody>
      </p:sp>
      <p:sp>
        <p:nvSpPr>
          <p:cNvPr id="39" name="矩形 38"/>
          <p:cNvSpPr/>
          <p:nvPr/>
        </p:nvSpPr>
        <p:spPr>
          <a:xfrm>
            <a:off x="3108400" y="5874567"/>
            <a:ext cx="7241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</a:rPr>
              <a:t>明确小组任务与待办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54" y="2870536"/>
            <a:ext cx="2615724" cy="1152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386" y="1416587"/>
            <a:ext cx="2887300" cy="4596539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180222" y="2182867"/>
            <a:ext cx="452726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6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人小组分为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组，一组三人负责卡片开发，二组两人负责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开发，三组一人负责整理代码。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557" y="4696580"/>
            <a:ext cx="2639576" cy="20989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74864" y="5426666"/>
            <a:ext cx="1047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ToDoList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74207" y="412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建议</a:t>
            </a:r>
          </a:p>
        </p:txBody>
      </p:sp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0237" y="1231015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数据库可视化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235104" y="2424112"/>
            <a:ext cx="295465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文档查询困难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组件和属性、事件的关联性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02620" y="1754235"/>
            <a:ext cx="4619625" cy="523220"/>
            <a:chOff x="11169" y="3752"/>
            <a:chExt cx="7275" cy="2363"/>
          </a:xfrm>
        </p:grpSpPr>
        <p:sp>
          <p:nvSpPr>
            <p:cNvPr id="27" name="矩形 26"/>
            <p:cNvSpPr/>
            <p:nvPr/>
          </p:nvSpPr>
          <p:spPr>
            <a:xfrm>
              <a:off x="11169" y="3752"/>
              <a:ext cx="7275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建议实现数据库的可视化工具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69" y="5533"/>
              <a:ext cx="7275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+mn-ea"/>
              </a:endParaRPr>
            </a:p>
          </p:txBody>
        </p: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46482203-4055-1BAB-953B-DE781D99ED5B}"/>
              </a:ext>
            </a:extLst>
          </p:cNvPr>
          <p:cNvSpPr/>
          <p:nvPr/>
        </p:nvSpPr>
        <p:spPr>
          <a:xfrm>
            <a:off x="1552250" y="1323313"/>
            <a:ext cx="563418" cy="563418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506E204-E5E0-62D3-7108-E55A75C9D23C}"/>
              </a:ext>
            </a:extLst>
          </p:cNvPr>
          <p:cNvSpPr/>
          <p:nvPr/>
        </p:nvSpPr>
        <p:spPr>
          <a:xfrm>
            <a:off x="2309632" y="2542513"/>
            <a:ext cx="563418" cy="563418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DB11BED-2D68-F0F9-FFEA-665E678DA574}"/>
              </a:ext>
            </a:extLst>
          </p:cNvPr>
          <p:cNvSpPr/>
          <p:nvPr/>
        </p:nvSpPr>
        <p:spPr>
          <a:xfrm>
            <a:off x="2309632" y="3761712"/>
            <a:ext cx="563418" cy="563418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8F912C7-D07F-629B-421C-308A0F767DD0}"/>
              </a:ext>
            </a:extLst>
          </p:cNvPr>
          <p:cNvSpPr/>
          <p:nvPr/>
        </p:nvSpPr>
        <p:spPr>
          <a:xfrm>
            <a:off x="1599393" y="4999385"/>
            <a:ext cx="563418" cy="563418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4A420C-48D2-97D5-E249-7D1B9D1D29B7}"/>
              </a:ext>
            </a:extLst>
          </p:cNvPr>
          <p:cNvSpPr txBox="1"/>
          <p:nvPr/>
        </p:nvSpPr>
        <p:spPr>
          <a:xfrm>
            <a:off x="1533235" y="1363511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  <a:cs typeface="Arial Unicode MS" panose="020B0604020202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1AFE24-5652-455B-3F3F-FB6ECF9FCEBC}"/>
              </a:ext>
            </a:extLst>
          </p:cNvPr>
          <p:cNvSpPr txBox="1"/>
          <p:nvPr/>
        </p:nvSpPr>
        <p:spPr>
          <a:xfrm>
            <a:off x="2309632" y="256423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  <a:cs typeface="Arial Unicode MS" panose="020B0604020202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  <a:cs typeface="Arial Unicode MS" panose="020B0604020202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1803B5-767C-CAAB-47B2-D09470B1415D}"/>
              </a:ext>
            </a:extLst>
          </p:cNvPr>
          <p:cNvSpPr txBox="1"/>
          <p:nvPr/>
        </p:nvSpPr>
        <p:spPr>
          <a:xfrm>
            <a:off x="2290617" y="3781811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  <a:cs typeface="Arial Unicode MS" panose="020B0604020202020204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BD350F-744B-AA24-4E30-FFF14C863C5B}"/>
              </a:ext>
            </a:extLst>
          </p:cNvPr>
          <p:cNvSpPr txBox="1"/>
          <p:nvPr/>
        </p:nvSpPr>
        <p:spPr>
          <a:xfrm>
            <a:off x="1561364" y="5019484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  <a:cs typeface="Arial Unicode MS" panose="020B0604020202020204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844C50-6940-1782-19BD-9CF2F5DABD54}"/>
              </a:ext>
            </a:extLst>
          </p:cNvPr>
          <p:cNvSpPr txBox="1"/>
          <p:nvPr/>
        </p:nvSpPr>
        <p:spPr>
          <a:xfrm>
            <a:off x="3251629" y="3698151"/>
            <a:ext cx="47514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论坛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论坛对于新手的帮助信息少，活动信息太多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E5EDD9-768C-A721-6540-DC6AAC098466}"/>
              </a:ext>
            </a:extLst>
          </p:cNvPr>
          <p:cNvSpPr txBox="1"/>
          <p:nvPr/>
        </p:nvSpPr>
        <p:spPr>
          <a:xfrm>
            <a:off x="2610355" y="5019483"/>
            <a:ext cx="61563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HarmonyOS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第一课与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Codelab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差距大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基础的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设计，基础的组件学习，与完整的项目难度差距大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230982" y="5016500"/>
            <a:ext cx="2555128" cy="1841501"/>
          </a:xfrm>
          <a:custGeom>
            <a:avLst/>
            <a:gdLst>
              <a:gd name="connsiteX0" fmla="*/ 1277564 w 2555128"/>
              <a:gd name="connsiteY0" fmla="*/ 0 h 1841501"/>
              <a:gd name="connsiteX1" fmla="*/ 2555128 w 2555128"/>
              <a:gd name="connsiteY1" fmla="*/ 1243446 h 1841501"/>
              <a:gd name="connsiteX2" fmla="*/ 1940664 w 2555128"/>
              <a:gd name="connsiteY2" fmla="*/ 1841501 h 1841501"/>
              <a:gd name="connsiteX3" fmla="*/ 614465 w 2555128"/>
              <a:gd name="connsiteY3" fmla="*/ 1841501 h 1841501"/>
              <a:gd name="connsiteX4" fmla="*/ 0 w 2555128"/>
              <a:gd name="connsiteY4" fmla="*/ 1243446 h 184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5128" h="1841501">
                <a:moveTo>
                  <a:pt x="1277564" y="0"/>
                </a:moveTo>
                <a:lnTo>
                  <a:pt x="2555128" y="1243446"/>
                </a:lnTo>
                <a:lnTo>
                  <a:pt x="1940664" y="1841501"/>
                </a:lnTo>
                <a:lnTo>
                  <a:pt x="614465" y="1841501"/>
                </a:lnTo>
                <a:lnTo>
                  <a:pt x="0" y="1243446"/>
                </a:lnTo>
                <a:close/>
              </a:path>
            </a:pathLst>
          </a:cu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3893128" y="4155208"/>
            <a:ext cx="1103745" cy="1103745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564538" y="2690030"/>
            <a:ext cx="20193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致谢</a:t>
            </a:r>
          </a:p>
        </p:txBody>
      </p:sp>
      <p:sp>
        <p:nvSpPr>
          <p:cNvPr id="37" name="矩形 36"/>
          <p:cNvSpPr/>
          <p:nvPr/>
        </p:nvSpPr>
        <p:spPr>
          <a:xfrm>
            <a:off x="5721557" y="3976611"/>
            <a:ext cx="576136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感谢评委老师和同学们的聆听，以及所有人的辛苦付出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下面进入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Q&amp;A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环节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230982" y="5016500"/>
            <a:ext cx="2555128" cy="1841501"/>
          </a:xfrm>
          <a:custGeom>
            <a:avLst/>
            <a:gdLst>
              <a:gd name="connsiteX0" fmla="*/ 1277564 w 2555128"/>
              <a:gd name="connsiteY0" fmla="*/ 0 h 1841501"/>
              <a:gd name="connsiteX1" fmla="*/ 2555128 w 2555128"/>
              <a:gd name="connsiteY1" fmla="*/ 1243446 h 1841501"/>
              <a:gd name="connsiteX2" fmla="*/ 1940664 w 2555128"/>
              <a:gd name="connsiteY2" fmla="*/ 1841501 h 1841501"/>
              <a:gd name="connsiteX3" fmla="*/ 614465 w 2555128"/>
              <a:gd name="connsiteY3" fmla="*/ 1841501 h 1841501"/>
              <a:gd name="connsiteX4" fmla="*/ 0 w 2555128"/>
              <a:gd name="connsiteY4" fmla="*/ 1243446 h 184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5128" h="1841501">
                <a:moveTo>
                  <a:pt x="1277564" y="0"/>
                </a:moveTo>
                <a:lnTo>
                  <a:pt x="2555128" y="1243446"/>
                </a:lnTo>
                <a:lnTo>
                  <a:pt x="1940664" y="1841501"/>
                </a:lnTo>
                <a:lnTo>
                  <a:pt x="614465" y="1841501"/>
                </a:lnTo>
                <a:lnTo>
                  <a:pt x="0" y="1243446"/>
                </a:lnTo>
                <a:close/>
              </a:path>
            </a:pathLst>
          </a:cu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3893128" y="4155208"/>
            <a:ext cx="1103745" cy="1103745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564538" y="2690030"/>
            <a:ext cx="19234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</a:rPr>
              <a:t>Q&amp;A</a:t>
            </a:r>
          </a:p>
        </p:txBody>
      </p:sp>
      <p:sp>
        <p:nvSpPr>
          <p:cNvPr id="37" name="矩形 36"/>
          <p:cNvSpPr/>
          <p:nvPr/>
        </p:nvSpPr>
        <p:spPr>
          <a:xfrm>
            <a:off x="5721557" y="3976611"/>
            <a:ext cx="576136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感谢理解与包容，我们会尽力回答老师和同学们的问题的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78709" y="2235200"/>
            <a:ext cx="8834582" cy="3103418"/>
          </a:xfrm>
          <a:prstGeom prst="roundRect">
            <a:avLst>
              <a:gd name="adj" fmla="val 1321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4735" y="942340"/>
            <a:ext cx="1126490" cy="2486660"/>
            <a:chOff x="4480" y="1455"/>
            <a:chExt cx="1774" cy="3916"/>
          </a:xfrm>
        </p:grpSpPr>
        <p:sp>
          <p:nvSpPr>
            <p:cNvPr id="11" name="圆角矩形 10"/>
            <p:cNvSpPr/>
            <p:nvPr/>
          </p:nvSpPr>
          <p:spPr>
            <a:xfrm>
              <a:off x="4480" y="1455"/>
              <a:ext cx="1775" cy="3916"/>
            </a:xfrm>
            <a:prstGeom prst="roundRect">
              <a:avLst>
                <a:gd name="adj" fmla="val 24359"/>
              </a:avLst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740" y="1602"/>
              <a:ext cx="1257" cy="358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中黑S" panose="00020600040101010101" pitchFamily="18" charset="-122"/>
                </a:rPr>
                <a:t>PART 02</a:t>
              </a:r>
              <a:endParaRPr lang="zh-CN" altLang="en-US" sz="4000" dirty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061978" y="4007410"/>
            <a:ext cx="6096000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在这部分，本组将对实现的功能分模块进行展示和关键代码介绍，并对实现过程中遇到的问题及解决方法进行总结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707249" y="3024849"/>
            <a:ext cx="47777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sym typeface="+mn-ea"/>
              </a:rPr>
              <a:t>具体代码及问题解决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华光中雅_CNKI" panose="02000500000000000000" charset="-122"/>
              <a:ea typeface="华光中雅_CNKI" panose="0200050000000000000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204325" y="4333875"/>
            <a:ext cx="1870710" cy="1633220"/>
            <a:chOff x="1477" y="5586"/>
            <a:chExt cx="2734" cy="2356"/>
          </a:xfrm>
        </p:grpSpPr>
        <p:sp>
          <p:nvSpPr>
            <p:cNvPr id="8" name="六边形 7"/>
            <p:cNvSpPr/>
            <p:nvPr>
              <p:custDataLst>
                <p:tags r:id="rId2"/>
              </p:custDataLst>
            </p:nvPr>
          </p:nvSpPr>
          <p:spPr>
            <a:xfrm>
              <a:off x="1477" y="5586"/>
              <a:ext cx="2735" cy="2357"/>
            </a:xfrm>
            <a:prstGeom prst="hexagon">
              <a:avLst/>
            </a:prstGeom>
            <a:solidFill>
              <a:srgbClr val="284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Shape 23183"/>
            <p:cNvSpPr/>
            <p:nvPr>
              <p:custDataLst>
                <p:tags r:id="rId3"/>
              </p:custDataLst>
            </p:nvPr>
          </p:nvSpPr>
          <p:spPr>
            <a:xfrm>
              <a:off x="2398" y="6375"/>
              <a:ext cx="874" cy="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18240" y="6601"/>
                  </a:moveTo>
                  <a:lnTo>
                    <a:pt x="13438" y="8514"/>
                  </a:lnTo>
                  <a:lnTo>
                    <a:pt x="13438" y="10135"/>
                  </a:lnTo>
                  <a:lnTo>
                    <a:pt x="18240" y="8221"/>
                  </a:lnTo>
                  <a:cubicBezTo>
                    <a:pt x="18240" y="8221"/>
                    <a:pt x="18240" y="6601"/>
                    <a:pt x="18240" y="6601"/>
                  </a:cubicBezTo>
                  <a:close/>
                  <a:moveTo>
                    <a:pt x="18240" y="11569"/>
                  </a:moveTo>
                  <a:lnTo>
                    <a:pt x="13438" y="13486"/>
                  </a:lnTo>
                  <a:lnTo>
                    <a:pt x="13438" y="15105"/>
                  </a:lnTo>
                  <a:lnTo>
                    <a:pt x="18240" y="13191"/>
                  </a:lnTo>
                  <a:cubicBezTo>
                    <a:pt x="18240" y="13191"/>
                    <a:pt x="18240" y="11569"/>
                    <a:pt x="18240" y="11569"/>
                  </a:cubicBezTo>
                  <a:close/>
                  <a:moveTo>
                    <a:pt x="19681" y="16026"/>
                  </a:moveTo>
                  <a:lnTo>
                    <a:pt x="12000" y="19090"/>
                  </a:lnTo>
                  <a:lnTo>
                    <a:pt x="12000" y="5678"/>
                  </a:lnTo>
                  <a:lnTo>
                    <a:pt x="19681" y="2616"/>
                  </a:lnTo>
                  <a:cubicBezTo>
                    <a:pt x="19681" y="2616"/>
                    <a:pt x="19681" y="16026"/>
                    <a:pt x="19681" y="16026"/>
                  </a:cubicBezTo>
                  <a:close/>
                  <a:moveTo>
                    <a:pt x="9600" y="19090"/>
                  </a:moveTo>
                  <a:lnTo>
                    <a:pt x="1920" y="16026"/>
                  </a:lnTo>
                  <a:lnTo>
                    <a:pt x="1920" y="2616"/>
                  </a:lnTo>
                  <a:lnTo>
                    <a:pt x="9600" y="5679"/>
                  </a:lnTo>
                  <a:cubicBezTo>
                    <a:pt x="9600" y="5679"/>
                    <a:pt x="9600" y="19090"/>
                    <a:pt x="9600" y="19090"/>
                  </a:cubicBezTo>
                  <a:close/>
                  <a:moveTo>
                    <a:pt x="21073" y="204"/>
                  </a:moveTo>
                  <a:cubicBezTo>
                    <a:pt x="20742" y="-18"/>
                    <a:pt x="20324" y="-62"/>
                    <a:pt x="19955" y="85"/>
                  </a:cubicBezTo>
                  <a:lnTo>
                    <a:pt x="10800" y="3736"/>
                  </a:lnTo>
                  <a:lnTo>
                    <a:pt x="1645" y="85"/>
                  </a:lnTo>
                  <a:cubicBezTo>
                    <a:pt x="1275" y="-62"/>
                    <a:pt x="858" y="-18"/>
                    <a:pt x="527" y="204"/>
                  </a:cubicBezTo>
                  <a:cubicBezTo>
                    <a:pt x="198" y="426"/>
                    <a:pt x="0" y="799"/>
                    <a:pt x="0" y="1196"/>
                  </a:cubicBezTo>
                  <a:lnTo>
                    <a:pt x="0" y="16512"/>
                  </a:lnTo>
                  <a:cubicBezTo>
                    <a:pt x="0" y="17002"/>
                    <a:pt x="299" y="17443"/>
                    <a:pt x="755" y="17623"/>
                  </a:cubicBezTo>
                  <a:lnTo>
                    <a:pt x="10334" y="21444"/>
                  </a:lnTo>
                  <a:cubicBezTo>
                    <a:pt x="10334" y="21444"/>
                    <a:pt x="10530" y="21507"/>
                    <a:pt x="10568" y="21514"/>
                  </a:cubicBezTo>
                  <a:cubicBezTo>
                    <a:pt x="10645" y="21530"/>
                    <a:pt x="10722" y="21538"/>
                    <a:pt x="10800" y="21538"/>
                  </a:cubicBezTo>
                  <a:cubicBezTo>
                    <a:pt x="10878" y="21538"/>
                    <a:pt x="10956" y="21530"/>
                    <a:pt x="11032" y="21514"/>
                  </a:cubicBezTo>
                  <a:cubicBezTo>
                    <a:pt x="11070" y="21507"/>
                    <a:pt x="11268" y="21443"/>
                    <a:pt x="11268" y="21443"/>
                  </a:cubicBezTo>
                  <a:lnTo>
                    <a:pt x="20846" y="17623"/>
                  </a:lnTo>
                  <a:cubicBezTo>
                    <a:pt x="21301" y="17443"/>
                    <a:pt x="21600" y="17002"/>
                    <a:pt x="21600" y="16512"/>
                  </a:cubicBezTo>
                  <a:lnTo>
                    <a:pt x="21600" y="1196"/>
                  </a:lnTo>
                  <a:cubicBezTo>
                    <a:pt x="21600" y="799"/>
                    <a:pt x="21402" y="426"/>
                    <a:pt x="21073" y="204"/>
                  </a:cubicBezTo>
                  <a:cubicBezTo>
                    <a:pt x="21073" y="204"/>
                    <a:pt x="21073" y="204"/>
                    <a:pt x="21073" y="204"/>
                  </a:cubicBezTo>
                  <a:close/>
                  <a:moveTo>
                    <a:pt x="8162" y="8514"/>
                  </a:moveTo>
                  <a:lnTo>
                    <a:pt x="3360" y="6601"/>
                  </a:lnTo>
                  <a:lnTo>
                    <a:pt x="3360" y="8221"/>
                  </a:lnTo>
                  <a:lnTo>
                    <a:pt x="8162" y="10135"/>
                  </a:lnTo>
                  <a:cubicBezTo>
                    <a:pt x="8162" y="10135"/>
                    <a:pt x="8162" y="8514"/>
                    <a:pt x="8162" y="8514"/>
                  </a:cubicBezTo>
                  <a:close/>
                  <a:moveTo>
                    <a:pt x="8162" y="13486"/>
                  </a:moveTo>
                  <a:lnTo>
                    <a:pt x="3360" y="11569"/>
                  </a:lnTo>
                  <a:lnTo>
                    <a:pt x="3360" y="13191"/>
                  </a:lnTo>
                  <a:lnTo>
                    <a:pt x="8162" y="15105"/>
                  </a:lnTo>
                  <a:cubicBezTo>
                    <a:pt x="8162" y="15105"/>
                    <a:pt x="8162" y="13486"/>
                    <a:pt x="8162" y="1348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4344" y="2310707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项目结构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748" y="3399402"/>
            <a:ext cx="3147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bg1"/>
                </a:solidFill>
                <a:latin typeface="Stencil" panose="040409050D0802020404" pitchFamily="82" charset="0"/>
                <a:ea typeface="楷体" panose="02010609060101010101" pitchFamily="49" charset="-122"/>
              </a:rPr>
              <a:t>Project</a:t>
            </a:r>
          </a:p>
          <a:p>
            <a:r>
              <a:rPr lang="en-US" altLang="zh-CN" sz="3600" spc="300" dirty="0">
                <a:solidFill>
                  <a:schemeClr val="bg1"/>
                </a:solidFill>
                <a:latin typeface="Stencil" panose="040409050D0802020404" pitchFamily="82" charset="0"/>
                <a:ea typeface="楷体" panose="02010609060101010101" pitchFamily="49" charset="-122"/>
              </a:rPr>
              <a:t>Structure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59629" y="695572"/>
            <a:ext cx="4384675" cy="5407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4981"/>
          <a:stretch>
            <a:fillRect/>
          </a:stretch>
        </p:blipFill>
        <p:spPr>
          <a:xfrm>
            <a:off x="7470177" y="727075"/>
            <a:ext cx="4664075" cy="540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flipV="1">
            <a:off x="1440874" y="1"/>
            <a:ext cx="3288145" cy="1570182"/>
          </a:xfrm>
          <a:prstGeom prst="triangle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5400000">
            <a:off x="-1090467" y="1090468"/>
            <a:ext cx="6909953" cy="4729019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3029528" y="4895272"/>
            <a:ext cx="1293091" cy="1293091"/>
          </a:xfrm>
          <a:prstGeom prst="diamond">
            <a:avLst/>
          </a:prstGeom>
          <a:solidFill>
            <a:srgbClr val="FC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936" y="2304952"/>
            <a:ext cx="2197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APP UI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1370" y="3381147"/>
            <a:ext cx="12801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应用</a:t>
            </a:r>
          </a:p>
          <a:p>
            <a:r>
              <a:rPr lang="zh-CN" altLang="en-US" sz="4000" b="1" spc="300" dirty="0">
                <a:solidFill>
                  <a:schemeClr val="bg1"/>
                </a:solidFill>
                <a:latin typeface="华光中雅_CNKI" panose="02000500000000000000" charset="-122"/>
                <a:ea typeface="华光中雅_CNKI" panose="02000500000000000000" charset="-122"/>
              </a:rPr>
              <a:t>弹窗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728987" y="659049"/>
            <a:ext cx="34442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场景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应用首次启动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885055" y="2219325"/>
            <a:ext cx="3384550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触发</a:t>
            </a:r>
          </a:p>
          <a:p>
            <a:pPr algn="l"/>
            <a:r>
              <a:rPr lang="en-US" altLang="zh-CN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--APP</a:t>
            </a:r>
            <a:r>
              <a:rPr lang="zh-CN" altLang="en-US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开发声明弹窗</a:t>
            </a:r>
            <a:endParaRPr lang="en-US" altLang="zh-CN" sz="24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/>
            <a:endParaRPr lang="en-US" altLang="zh-CN" sz="24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/>
            <a:endParaRPr lang="en-US" altLang="zh-CN" sz="2400" b="1" dirty="0">
              <a:latin typeface="华光中圆_CNKI" panose="02000500000000000000" charset="-122"/>
              <a:ea typeface="华光中圆_CNKI" panose="02000500000000000000" charset="-122"/>
              <a:cs typeface="华光中圆_CNKI" panose="02000500000000000000" charset="-122"/>
            </a:endParaRPr>
          </a:p>
          <a:p>
            <a:pPr algn="l"/>
            <a:r>
              <a:rPr lang="en-US" altLang="zh-CN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Click:</a:t>
            </a:r>
          </a:p>
          <a:p>
            <a:pPr algn="l"/>
            <a:r>
              <a:rPr lang="zh-CN" altLang="en-US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不同意</a:t>
            </a:r>
          </a:p>
          <a:p>
            <a:pPr algn="l"/>
            <a:r>
              <a:rPr lang="en-US" altLang="zh-CN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无法进入</a:t>
            </a:r>
            <a:r>
              <a:rPr lang="en-US" altLang="zh-CN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APP</a:t>
            </a:r>
          </a:p>
          <a:p>
            <a:pPr algn="l"/>
            <a:r>
              <a:rPr lang="zh-CN" altLang="en-US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同意</a:t>
            </a:r>
          </a:p>
          <a:p>
            <a:pPr algn="l"/>
            <a:r>
              <a:rPr lang="en-US" altLang="zh-CN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--</a:t>
            </a:r>
            <a:r>
              <a:rPr lang="zh-CN" altLang="en-US" sz="2400" b="1" dirty="0"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利用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</a:rPr>
              <a:t>首选项保存同意声明状态</a:t>
            </a:r>
          </a:p>
        </p:txBody>
      </p:sp>
      <p:pic>
        <p:nvPicPr>
          <p:cNvPr id="5" name="图片 4" descr="弹窗功能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210" y="0"/>
            <a:ext cx="318008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-119523" y="383699"/>
            <a:ext cx="757382" cy="518336"/>
          </a:xfrm>
          <a:custGeom>
            <a:avLst/>
            <a:gdLst>
              <a:gd name="connsiteX0" fmla="*/ 0 w 6909953"/>
              <a:gd name="connsiteY0" fmla="*/ 4729019 h 4729019"/>
              <a:gd name="connsiteX1" fmla="*/ 0 w 6909953"/>
              <a:gd name="connsiteY1" fmla="*/ 3582539 h 4729019"/>
              <a:gd name="connsiteX2" fmla="*/ 3429000 w 6909953"/>
              <a:gd name="connsiteY2" fmla="*/ 0 h 4729019"/>
              <a:gd name="connsiteX3" fmla="*/ 6909953 w 6909953"/>
              <a:gd name="connsiteY3" fmla="*/ 3636818 h 4729019"/>
              <a:gd name="connsiteX4" fmla="*/ 6909953 w 6909953"/>
              <a:gd name="connsiteY4" fmla="*/ 4729019 h 47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953" h="4729019">
                <a:moveTo>
                  <a:pt x="0" y="4729019"/>
                </a:moveTo>
                <a:lnTo>
                  <a:pt x="0" y="3582539"/>
                </a:lnTo>
                <a:lnTo>
                  <a:pt x="3429000" y="0"/>
                </a:lnTo>
                <a:lnTo>
                  <a:pt x="6909953" y="3636818"/>
                </a:lnTo>
                <a:lnTo>
                  <a:pt x="6909953" y="4729019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578"/>
          <a:stretch>
            <a:fillRect/>
          </a:stretch>
        </p:blipFill>
        <p:spPr>
          <a:xfrm>
            <a:off x="414655" y="1021715"/>
            <a:ext cx="9868535" cy="5765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71146" y="3429000"/>
            <a:ext cx="488316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</a:t>
            </a:r>
            <a:r>
              <a:rPr lang="en-US" altLang="zh-CN" b="0" i="0" dirty="0" err="1">
                <a:solidFill>
                  <a:schemeClr val="bg2">
                    <a:lumMod val="5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LauncherPage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的生命周期</a:t>
            </a:r>
            <a:r>
              <a:rPr lang="en-US" altLang="zh-CN" b="0" i="0" dirty="0" err="1">
                <a:solidFill>
                  <a:schemeClr val="bg2">
                    <a:lumMod val="5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onPageShow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方法处，添加首选项表，并在首选项表读取</a:t>
            </a:r>
            <a:r>
              <a:rPr lang="zh-CN" altLang="en-US" b="1" i="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是否同意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的字段，获取状态。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13247" y="381554"/>
            <a:ext cx="41592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相关代码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--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光中雅_CNKI" panose="02000500000000000000" charset="-122"/>
                <a:ea typeface="华光中雅_CNKI" panose="02000500000000000000" charset="-122"/>
                <a:cs typeface="华光中雅_CNKI" panose="02000500000000000000" charset="-122"/>
              </a:rPr>
              <a:t>应用首次启动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zYsImhkaWQiOiJkNTZkNzY1Y2RjMzMzODlhODA2ZGNhOTBhZWZjN2JlYyIsInVzZXJDb3VudCI6MX0="/>
  <p:tag name="KSO_WPP_MARK_KEY" val="3eeac30a-c772-43cc-97e4-da6ed9e2838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1916</Words>
  <Application>Microsoft Office PowerPoint</Application>
  <PresentationFormat>宽屏</PresentationFormat>
  <Paragraphs>308</Paragraphs>
  <Slides>53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9" baseType="lpstr">
      <vt:lpstr>等线 Light</vt:lpstr>
      <vt:lpstr>华文新魏</vt:lpstr>
      <vt:lpstr>华光中圆_CNKI</vt:lpstr>
      <vt:lpstr>Calibri Light</vt:lpstr>
      <vt:lpstr>微软雅黑</vt:lpstr>
      <vt:lpstr>Stencil</vt:lpstr>
      <vt:lpstr>Arial</vt:lpstr>
      <vt:lpstr>楷体</vt:lpstr>
      <vt:lpstr>宋体</vt:lpstr>
      <vt:lpstr>华光中雅_CNKI</vt:lpstr>
      <vt:lpstr>汉仪中黑S</vt:lpstr>
      <vt:lpstr>Arial Unicode MS</vt:lpstr>
      <vt:lpstr>Gill Sans</vt:lpstr>
      <vt:lpstr>华光中楷_CNKI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欢</dc:creator>
  <cp:lastModifiedBy>594355134@qq.com</cp:lastModifiedBy>
  <cp:revision>106</cp:revision>
  <dcterms:created xsi:type="dcterms:W3CDTF">2020-11-03T05:38:00Z</dcterms:created>
  <dcterms:modified xsi:type="dcterms:W3CDTF">2023-07-14T04:06:31Z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B93FC651CD054CC9B5B60CECE6A7163D_13</vt:lpwstr>
  </property>
  <property fmtid="{D5CDD505-2E9C-101B-9397-08002B2CF9AE}" pid="3" name="KSOProductBuildVer">
    <vt:lpwstr>2052-11.1.0.14309</vt:lpwstr>
  </property>
  <property fmtid="{D5CDD505-2E9C-101B-9397-08002B2CF9AE}" pid="4" name="KSOTemplateUUID">
    <vt:lpwstr>v1.0_mb_tC3By4HGtby5/4FhpcxHTw==</vt:lpwstr>
  </property>
</Properties>
</file>